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76" r:id="rId3"/>
    <p:sldId id="277" r:id="rId4"/>
    <p:sldId id="268" r:id="rId5"/>
    <p:sldId id="275" r:id="rId6"/>
    <p:sldId id="274" r:id="rId7"/>
    <p:sldId id="278" r:id="rId8"/>
    <p:sldId id="256" r:id="rId9"/>
    <p:sldId id="262" r:id="rId10"/>
    <p:sldId id="273" r:id="rId11"/>
    <p:sldId id="257" r:id="rId12"/>
    <p:sldId id="258" r:id="rId13"/>
    <p:sldId id="260" r:id="rId14"/>
    <p:sldId id="279" r:id="rId15"/>
    <p:sldId id="259" r:id="rId16"/>
    <p:sldId id="280" r:id="rId17"/>
    <p:sldId id="261" r:id="rId18"/>
    <p:sldId id="263" r:id="rId19"/>
    <p:sldId id="26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0EC8D-9DCF-4D0A-B80A-3B41F957517F}" v="555" dt="2021-09-23T21:23:37.5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Barton" userId="460c508c-44ca-4d26-a35e-7ca1bfe54031" providerId="ADAL" clId="{2A40EC8D-9DCF-4D0A-B80A-3B41F957517F}"/>
    <pc:docChg chg="custSel addSld delSld modSld sldOrd">
      <pc:chgData name="Cathy Barton" userId="460c508c-44ca-4d26-a35e-7ca1bfe54031" providerId="ADAL" clId="{2A40EC8D-9DCF-4D0A-B80A-3B41F957517F}" dt="2021-09-23T21:23:37.549" v="5245" actId="207"/>
      <pc:docMkLst>
        <pc:docMk/>
      </pc:docMkLst>
      <pc:sldChg chg="modSp modAnim">
        <pc:chgData name="Cathy Barton" userId="460c508c-44ca-4d26-a35e-7ca1bfe54031" providerId="ADAL" clId="{2A40EC8D-9DCF-4D0A-B80A-3B41F957517F}" dt="2021-09-14T19:27:14.695" v="1186" actId="20577"/>
        <pc:sldMkLst>
          <pc:docMk/>
          <pc:sldMk cId="109857222" sldId="256"/>
        </pc:sldMkLst>
        <pc:spChg chg="mod">
          <ac:chgData name="Cathy Barton" userId="460c508c-44ca-4d26-a35e-7ca1bfe54031" providerId="ADAL" clId="{2A40EC8D-9DCF-4D0A-B80A-3B41F957517F}" dt="2021-09-14T19:26:13.807" v="1118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Cathy Barton" userId="460c508c-44ca-4d26-a35e-7ca1bfe54031" providerId="ADAL" clId="{2A40EC8D-9DCF-4D0A-B80A-3B41F957517F}" dt="2021-09-14T19:27:14.695" v="1186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">
        <pc:chgData name="Cathy Barton" userId="460c508c-44ca-4d26-a35e-7ca1bfe54031" providerId="ADAL" clId="{2A40EC8D-9DCF-4D0A-B80A-3B41F957517F}" dt="2021-09-14T19:54:23.470" v="1938" actId="20577"/>
        <pc:sldMkLst>
          <pc:docMk/>
          <pc:sldMk cId="2988732218" sldId="257"/>
        </pc:sldMkLst>
        <pc:spChg chg="mod">
          <ac:chgData name="Cathy Barton" userId="460c508c-44ca-4d26-a35e-7ca1bfe54031" providerId="ADAL" clId="{2A40EC8D-9DCF-4D0A-B80A-3B41F957517F}" dt="2021-09-14T19:45:55.422" v="1539" actId="20577"/>
          <ac:spMkLst>
            <pc:docMk/>
            <pc:sldMk cId="2988732218" sldId="257"/>
            <ac:spMk id="2" creationId="{54E1BA55-051F-45C4-9951-D26C48126CE8}"/>
          </ac:spMkLst>
        </pc:spChg>
        <pc:spChg chg="mod">
          <ac:chgData name="Cathy Barton" userId="460c508c-44ca-4d26-a35e-7ca1bfe54031" providerId="ADAL" clId="{2A40EC8D-9DCF-4D0A-B80A-3B41F957517F}" dt="2021-09-14T19:54:23.470" v="1938" actId="20577"/>
          <ac:spMkLst>
            <pc:docMk/>
            <pc:sldMk cId="2988732218" sldId="257"/>
            <ac:spMk id="3" creationId="{EA313993-16DD-498B-9FBE-84E32F741095}"/>
          </ac:spMkLst>
        </pc:spChg>
      </pc:sldChg>
      <pc:sldChg chg="modSp ord">
        <pc:chgData name="Cathy Barton" userId="460c508c-44ca-4d26-a35e-7ca1bfe54031" providerId="ADAL" clId="{2A40EC8D-9DCF-4D0A-B80A-3B41F957517F}" dt="2021-09-17T14:42:37.901" v="4660" actId="20577"/>
        <pc:sldMkLst>
          <pc:docMk/>
          <pc:sldMk cId="3694998802" sldId="258"/>
        </pc:sldMkLst>
        <pc:spChg chg="mod">
          <ac:chgData name="Cathy Barton" userId="460c508c-44ca-4d26-a35e-7ca1bfe54031" providerId="ADAL" clId="{2A40EC8D-9DCF-4D0A-B80A-3B41F957517F}" dt="2021-09-17T14:36:14.373" v="4218" actId="20577"/>
          <ac:spMkLst>
            <pc:docMk/>
            <pc:sldMk cId="3694998802" sldId="258"/>
            <ac:spMk id="2" creationId="{CB52A5A4-1710-411F-BDE9-E2D00318F766}"/>
          </ac:spMkLst>
        </pc:spChg>
        <pc:spChg chg="mod">
          <ac:chgData name="Cathy Barton" userId="460c508c-44ca-4d26-a35e-7ca1bfe54031" providerId="ADAL" clId="{2A40EC8D-9DCF-4D0A-B80A-3B41F957517F}" dt="2021-09-17T14:42:37.901" v="4660" actId="20577"/>
          <ac:spMkLst>
            <pc:docMk/>
            <pc:sldMk cId="3694998802" sldId="258"/>
            <ac:spMk id="3" creationId="{953399E6-4920-486E-A6E4-8352233EE8F4}"/>
          </ac:spMkLst>
        </pc:spChg>
      </pc:sldChg>
      <pc:sldChg chg="modSp">
        <pc:chgData name="Cathy Barton" userId="460c508c-44ca-4d26-a35e-7ca1bfe54031" providerId="ADAL" clId="{2A40EC8D-9DCF-4D0A-B80A-3B41F957517F}" dt="2021-09-17T17:52:24.282" v="4972" actId="14100"/>
        <pc:sldMkLst>
          <pc:docMk/>
          <pc:sldMk cId="1103692038" sldId="259"/>
        </pc:sldMkLst>
        <pc:spChg chg="mod">
          <ac:chgData name="Cathy Barton" userId="460c508c-44ca-4d26-a35e-7ca1bfe54031" providerId="ADAL" clId="{2A40EC8D-9DCF-4D0A-B80A-3B41F957517F}" dt="2021-09-16T18:06:16.749" v="2453" actId="122"/>
          <ac:spMkLst>
            <pc:docMk/>
            <pc:sldMk cId="1103692038" sldId="259"/>
            <ac:spMk id="2" creationId="{D1DDB3F9-F9CA-49B8-983E-F90E79328282}"/>
          </ac:spMkLst>
        </pc:spChg>
        <pc:spChg chg="mod">
          <ac:chgData name="Cathy Barton" userId="460c508c-44ca-4d26-a35e-7ca1bfe54031" providerId="ADAL" clId="{2A40EC8D-9DCF-4D0A-B80A-3B41F957517F}" dt="2021-09-17T17:52:24.282" v="4972" actId="14100"/>
          <ac:spMkLst>
            <pc:docMk/>
            <pc:sldMk cId="1103692038" sldId="259"/>
            <ac:spMk id="3" creationId="{028CBF2F-8036-419B-ACA9-6ECCF550BA0D}"/>
          </ac:spMkLst>
        </pc:spChg>
      </pc:sldChg>
      <pc:sldChg chg="modSp">
        <pc:chgData name="Cathy Barton" userId="460c508c-44ca-4d26-a35e-7ca1bfe54031" providerId="ADAL" clId="{2A40EC8D-9DCF-4D0A-B80A-3B41F957517F}" dt="2021-09-17T13:43:15.715" v="3337" actId="14100"/>
        <pc:sldMkLst>
          <pc:docMk/>
          <pc:sldMk cId="1166945292" sldId="260"/>
        </pc:sldMkLst>
        <pc:spChg chg="mod">
          <ac:chgData name="Cathy Barton" userId="460c508c-44ca-4d26-a35e-7ca1bfe54031" providerId="ADAL" clId="{2A40EC8D-9DCF-4D0A-B80A-3B41F957517F}" dt="2021-09-17T13:42:30.383" v="3336" actId="115"/>
          <ac:spMkLst>
            <pc:docMk/>
            <pc:sldMk cId="1166945292" sldId="260"/>
            <ac:spMk id="2" creationId="{1D108904-65A0-4204-9AFC-B5B677AC7CFE}"/>
          </ac:spMkLst>
        </pc:spChg>
        <pc:spChg chg="mod">
          <ac:chgData name="Cathy Barton" userId="460c508c-44ca-4d26-a35e-7ca1bfe54031" providerId="ADAL" clId="{2A40EC8D-9DCF-4D0A-B80A-3B41F957517F}" dt="2021-09-17T13:43:15.715" v="3337" actId="14100"/>
          <ac:spMkLst>
            <pc:docMk/>
            <pc:sldMk cId="1166945292" sldId="260"/>
            <ac:spMk id="3" creationId="{116FF949-56D0-4E9C-84F3-612BD1843C8B}"/>
          </ac:spMkLst>
        </pc:spChg>
      </pc:sldChg>
      <pc:sldChg chg="modSp">
        <pc:chgData name="Cathy Barton" userId="460c508c-44ca-4d26-a35e-7ca1bfe54031" providerId="ADAL" clId="{2A40EC8D-9DCF-4D0A-B80A-3B41F957517F}" dt="2021-09-17T18:01:28.664" v="5061" actId="20577"/>
        <pc:sldMkLst>
          <pc:docMk/>
          <pc:sldMk cId="4147118657" sldId="261"/>
        </pc:sldMkLst>
        <pc:spChg chg="mod">
          <ac:chgData name="Cathy Barton" userId="460c508c-44ca-4d26-a35e-7ca1bfe54031" providerId="ADAL" clId="{2A40EC8D-9DCF-4D0A-B80A-3B41F957517F}" dt="2021-09-17T18:01:28.664" v="5061" actId="20577"/>
          <ac:spMkLst>
            <pc:docMk/>
            <pc:sldMk cId="4147118657" sldId="261"/>
            <ac:spMk id="2" creationId="{5CCF2EFF-0467-49A0-86E6-6DDAC9A41E57}"/>
          </ac:spMkLst>
        </pc:spChg>
        <pc:spChg chg="mod">
          <ac:chgData name="Cathy Barton" userId="460c508c-44ca-4d26-a35e-7ca1bfe54031" providerId="ADAL" clId="{2A40EC8D-9DCF-4D0A-B80A-3B41F957517F}" dt="2021-09-17T17:58:28.630" v="5047" actId="27636"/>
          <ac:spMkLst>
            <pc:docMk/>
            <pc:sldMk cId="4147118657" sldId="261"/>
            <ac:spMk id="3" creationId="{B4B7BC2F-3B67-4FA8-B2C5-A0615C5C0363}"/>
          </ac:spMkLst>
        </pc:spChg>
      </pc:sldChg>
      <pc:sldChg chg="modSp">
        <pc:chgData name="Cathy Barton" userId="460c508c-44ca-4d26-a35e-7ca1bfe54031" providerId="ADAL" clId="{2A40EC8D-9DCF-4D0A-B80A-3B41F957517F}" dt="2021-09-14T19:44:25.886" v="1470" actId="5793"/>
        <pc:sldMkLst>
          <pc:docMk/>
          <pc:sldMk cId="3450178878" sldId="262"/>
        </pc:sldMkLst>
        <pc:spChg chg="mod">
          <ac:chgData name="Cathy Barton" userId="460c508c-44ca-4d26-a35e-7ca1bfe54031" providerId="ADAL" clId="{2A40EC8D-9DCF-4D0A-B80A-3B41F957517F}" dt="2021-09-14T19:35:23.022" v="1450" actId="115"/>
          <ac:spMkLst>
            <pc:docMk/>
            <pc:sldMk cId="3450178878" sldId="262"/>
            <ac:spMk id="2" creationId="{230640D3-7D24-4B41-9124-51BF994DA5BB}"/>
          </ac:spMkLst>
        </pc:spChg>
        <pc:spChg chg="mod">
          <ac:chgData name="Cathy Barton" userId="460c508c-44ca-4d26-a35e-7ca1bfe54031" providerId="ADAL" clId="{2A40EC8D-9DCF-4D0A-B80A-3B41F957517F}" dt="2021-09-14T19:44:25.886" v="1470" actId="5793"/>
          <ac:spMkLst>
            <pc:docMk/>
            <pc:sldMk cId="3450178878" sldId="262"/>
            <ac:spMk id="3" creationId="{F199387F-1C48-437A-84C9-2BCBC23731D1}"/>
          </ac:spMkLst>
        </pc:spChg>
      </pc:sldChg>
      <pc:sldChg chg="modSp">
        <pc:chgData name="Cathy Barton" userId="460c508c-44ca-4d26-a35e-7ca1bfe54031" providerId="ADAL" clId="{2A40EC8D-9DCF-4D0A-B80A-3B41F957517F}" dt="2021-09-17T18:02:06.456" v="5065" actId="20577"/>
        <pc:sldMkLst>
          <pc:docMk/>
          <pc:sldMk cId="2426186002" sldId="263"/>
        </pc:sldMkLst>
        <pc:spChg chg="mod">
          <ac:chgData name="Cathy Barton" userId="460c508c-44ca-4d26-a35e-7ca1bfe54031" providerId="ADAL" clId="{2A40EC8D-9DCF-4D0A-B80A-3B41F957517F}" dt="2021-09-17T17:56:37.003" v="5010" actId="122"/>
          <ac:spMkLst>
            <pc:docMk/>
            <pc:sldMk cId="2426186002" sldId="263"/>
            <ac:spMk id="2" creationId="{22532C49-9811-4558-BAD9-B2F06149C03F}"/>
          </ac:spMkLst>
        </pc:spChg>
        <pc:spChg chg="mod">
          <ac:chgData name="Cathy Barton" userId="460c508c-44ca-4d26-a35e-7ca1bfe54031" providerId="ADAL" clId="{2A40EC8D-9DCF-4D0A-B80A-3B41F957517F}" dt="2021-09-17T18:02:06.456" v="5065" actId="20577"/>
          <ac:spMkLst>
            <pc:docMk/>
            <pc:sldMk cId="2426186002" sldId="263"/>
            <ac:spMk id="3" creationId="{D0145FED-077D-439D-9C9C-264CD0E22F30}"/>
          </ac:spMkLst>
        </pc:spChg>
      </pc:sldChg>
      <pc:sldChg chg="del">
        <pc:chgData name="Cathy Barton" userId="460c508c-44ca-4d26-a35e-7ca1bfe54031" providerId="ADAL" clId="{2A40EC8D-9DCF-4D0A-B80A-3B41F957517F}" dt="2021-09-17T18:03:08.654" v="5066" actId="2696"/>
        <pc:sldMkLst>
          <pc:docMk/>
          <pc:sldMk cId="1607762344" sldId="264"/>
        </pc:sldMkLst>
      </pc:sldChg>
      <pc:sldChg chg="del">
        <pc:chgData name="Cathy Barton" userId="460c508c-44ca-4d26-a35e-7ca1bfe54031" providerId="ADAL" clId="{2A40EC8D-9DCF-4D0A-B80A-3B41F957517F}" dt="2021-09-14T19:24:42.045" v="1097" actId="2696"/>
        <pc:sldMkLst>
          <pc:docMk/>
          <pc:sldMk cId="37671277" sldId="265"/>
        </pc:sldMkLst>
      </pc:sldChg>
      <pc:sldChg chg="del">
        <pc:chgData name="Cathy Barton" userId="460c508c-44ca-4d26-a35e-7ca1bfe54031" providerId="ADAL" clId="{2A40EC8D-9DCF-4D0A-B80A-3B41F957517F}" dt="2021-09-17T18:03:19.108" v="5067" actId="2696"/>
        <pc:sldMkLst>
          <pc:docMk/>
          <pc:sldMk cId="4228259787" sldId="266"/>
        </pc:sldMkLst>
      </pc:sldChg>
      <pc:sldChg chg="delSp modSp">
        <pc:chgData name="Cathy Barton" userId="460c508c-44ca-4d26-a35e-7ca1bfe54031" providerId="ADAL" clId="{2A40EC8D-9DCF-4D0A-B80A-3B41F957517F}" dt="2021-09-21T19:06:54.059" v="5153" actId="5793"/>
        <pc:sldMkLst>
          <pc:docMk/>
          <pc:sldMk cId="518741552" sldId="267"/>
        </pc:sldMkLst>
        <pc:spChg chg="mod">
          <ac:chgData name="Cathy Barton" userId="460c508c-44ca-4d26-a35e-7ca1bfe54031" providerId="ADAL" clId="{2A40EC8D-9DCF-4D0A-B80A-3B41F957517F}" dt="2021-09-17T16:01:51.954" v="4685" actId="20577"/>
          <ac:spMkLst>
            <pc:docMk/>
            <pc:sldMk cId="518741552" sldId="267"/>
            <ac:spMk id="2" creationId="{76389BF2-6935-470A-BA8F-D76E102F149E}"/>
          </ac:spMkLst>
        </pc:spChg>
        <pc:spChg chg="mod">
          <ac:chgData name="Cathy Barton" userId="460c508c-44ca-4d26-a35e-7ca1bfe54031" providerId="ADAL" clId="{2A40EC8D-9DCF-4D0A-B80A-3B41F957517F}" dt="2021-09-21T19:06:54.059" v="5153" actId="5793"/>
          <ac:spMkLst>
            <pc:docMk/>
            <pc:sldMk cId="518741552" sldId="267"/>
            <ac:spMk id="3" creationId="{EDBC4135-02A6-4D06-B2E0-0DC16D375B63}"/>
          </ac:spMkLst>
        </pc:spChg>
        <pc:spChg chg="del mod">
          <ac:chgData name="Cathy Barton" userId="460c508c-44ca-4d26-a35e-7ca1bfe54031" providerId="ADAL" clId="{2A40EC8D-9DCF-4D0A-B80A-3B41F957517F}" dt="2021-09-17T16:05:38.443" v="4884"/>
          <ac:spMkLst>
            <pc:docMk/>
            <pc:sldMk cId="518741552" sldId="267"/>
            <ac:spMk id="4" creationId="{A209967F-EE33-415B-9F24-1918DD0F97A7}"/>
          </ac:spMkLst>
        </pc:spChg>
      </pc:sldChg>
      <pc:sldChg chg="del">
        <pc:chgData name="Cathy Barton" userId="460c508c-44ca-4d26-a35e-7ca1bfe54031" providerId="ADAL" clId="{2A40EC8D-9DCF-4D0A-B80A-3B41F957517F}" dt="2021-09-17T16:08:42.276" v="4959" actId="2696"/>
        <pc:sldMkLst>
          <pc:docMk/>
          <pc:sldMk cId="3628270600" sldId="272"/>
        </pc:sldMkLst>
      </pc:sldChg>
      <pc:sldChg chg="ord">
        <pc:chgData name="Cathy Barton" userId="460c508c-44ca-4d26-a35e-7ca1bfe54031" providerId="ADAL" clId="{2A40EC8D-9DCF-4D0A-B80A-3B41F957517F}" dt="2021-09-17T16:15:53.824" v="4961"/>
        <pc:sldMkLst>
          <pc:docMk/>
          <pc:sldMk cId="1393380010" sldId="273"/>
        </pc:sldMkLst>
      </pc:sldChg>
      <pc:sldChg chg="addSp delSp modSp">
        <pc:chgData name="Cathy Barton" userId="460c508c-44ca-4d26-a35e-7ca1bfe54031" providerId="ADAL" clId="{2A40EC8D-9DCF-4D0A-B80A-3B41F957517F}" dt="2021-09-14T19:23:33.413" v="1096" actId="14100"/>
        <pc:sldMkLst>
          <pc:docMk/>
          <pc:sldMk cId="2142229259" sldId="274"/>
        </pc:sldMkLst>
        <pc:spChg chg="add mod">
          <ac:chgData name="Cathy Barton" userId="460c508c-44ca-4d26-a35e-7ca1bfe54031" providerId="ADAL" clId="{2A40EC8D-9DCF-4D0A-B80A-3B41F957517F}" dt="2021-09-14T18:29:27.235" v="687" actId="20577"/>
          <ac:spMkLst>
            <pc:docMk/>
            <pc:sldMk cId="2142229259" sldId="274"/>
            <ac:spMk id="3" creationId="{4ED1F59B-E3CB-4B5D-A9B8-67EA84EA83C6}"/>
          </ac:spMkLst>
        </pc:spChg>
        <pc:spChg chg="mod">
          <ac:chgData name="Cathy Barton" userId="460c508c-44ca-4d26-a35e-7ca1bfe54031" providerId="ADAL" clId="{2A40EC8D-9DCF-4D0A-B80A-3B41F957517F}" dt="2021-09-14T18:16:10.659" v="325" actId="20577"/>
          <ac:spMkLst>
            <pc:docMk/>
            <pc:sldMk cId="2142229259" sldId="274"/>
            <ac:spMk id="4" creationId="{08CC4C22-CB83-4169-9328-F31F87A8F2F3}"/>
          </ac:spMkLst>
        </pc:spChg>
        <pc:spChg chg="add mod">
          <ac:chgData name="Cathy Barton" userId="460c508c-44ca-4d26-a35e-7ca1bfe54031" providerId="ADAL" clId="{2A40EC8D-9DCF-4D0A-B80A-3B41F957517F}" dt="2021-09-14T19:04:25.294" v="701" actId="113"/>
          <ac:spMkLst>
            <pc:docMk/>
            <pc:sldMk cId="2142229259" sldId="274"/>
            <ac:spMk id="5" creationId="{EB45550A-0D40-4E4C-B10A-70208CE61710}"/>
          </ac:spMkLst>
        </pc:spChg>
        <pc:spChg chg="mod">
          <ac:chgData name="Cathy Barton" userId="460c508c-44ca-4d26-a35e-7ca1bfe54031" providerId="ADAL" clId="{2A40EC8D-9DCF-4D0A-B80A-3B41F957517F}" dt="2021-09-14T18:21:57.468" v="338" actId="20577"/>
          <ac:spMkLst>
            <pc:docMk/>
            <pc:sldMk cId="2142229259" sldId="274"/>
            <ac:spMk id="6" creationId="{37FAC237-6F96-4FB4-9401-2DD1024FC9E5}"/>
          </ac:spMkLst>
        </pc:spChg>
        <pc:spChg chg="add mod">
          <ac:chgData name="Cathy Barton" userId="460c508c-44ca-4d26-a35e-7ca1bfe54031" providerId="ADAL" clId="{2A40EC8D-9DCF-4D0A-B80A-3B41F957517F}" dt="2021-09-14T19:18:53.544" v="1039" actId="115"/>
          <ac:spMkLst>
            <pc:docMk/>
            <pc:sldMk cId="2142229259" sldId="274"/>
            <ac:spMk id="7" creationId="{112F694D-E1EE-496A-AA83-C75B203C77CC}"/>
          </ac:spMkLst>
        </pc:spChg>
        <pc:spChg chg="add mod">
          <ac:chgData name="Cathy Barton" userId="460c508c-44ca-4d26-a35e-7ca1bfe54031" providerId="ADAL" clId="{2A40EC8D-9DCF-4D0A-B80A-3B41F957517F}" dt="2021-09-14T19:23:33.413" v="1096" actId="14100"/>
          <ac:spMkLst>
            <pc:docMk/>
            <pc:sldMk cId="2142229259" sldId="274"/>
            <ac:spMk id="8" creationId="{5A1FF134-411B-4CBF-937A-C29B8B296E0E}"/>
          </ac:spMkLst>
        </pc:spChg>
        <pc:spChg chg="del mod">
          <ac:chgData name="Cathy Barton" userId="460c508c-44ca-4d26-a35e-7ca1bfe54031" providerId="ADAL" clId="{2A40EC8D-9DCF-4D0A-B80A-3B41F957517F}" dt="2021-09-14T18:18:25.993" v="331"/>
          <ac:spMkLst>
            <pc:docMk/>
            <pc:sldMk cId="2142229259" sldId="274"/>
            <ac:spMk id="11" creationId="{D8B5BDCF-4D6C-4575-AB2F-EB45F77F3E5F}"/>
          </ac:spMkLst>
        </pc:spChg>
        <pc:spChg chg="mod">
          <ac:chgData name="Cathy Barton" userId="460c508c-44ca-4d26-a35e-7ca1bfe54031" providerId="ADAL" clId="{2A40EC8D-9DCF-4D0A-B80A-3B41F957517F}" dt="2021-09-14T18:16:55.490" v="327" actId="6549"/>
          <ac:spMkLst>
            <pc:docMk/>
            <pc:sldMk cId="2142229259" sldId="274"/>
            <ac:spMk id="12" creationId="{DC37FA39-792B-4C08-86EB-194C7A4D1134}"/>
          </ac:spMkLst>
        </pc:spChg>
        <pc:picChg chg="del">
          <ac:chgData name="Cathy Barton" userId="460c508c-44ca-4d26-a35e-7ca1bfe54031" providerId="ADAL" clId="{2A40EC8D-9DCF-4D0A-B80A-3B41F957517F}" dt="2021-09-14T18:16:45.060" v="326"/>
          <ac:picMkLst>
            <pc:docMk/>
            <pc:sldMk cId="2142229259" sldId="274"/>
            <ac:picMk id="10" creationId="{DEBA71AC-B5E3-42B3-BF5D-8C2E7E8DB451}"/>
          </ac:picMkLst>
        </pc:picChg>
      </pc:sldChg>
      <pc:sldChg chg="modSp">
        <pc:chgData name="Cathy Barton" userId="460c508c-44ca-4d26-a35e-7ca1bfe54031" providerId="ADAL" clId="{2A40EC8D-9DCF-4D0A-B80A-3B41F957517F}" dt="2021-09-23T21:19:53.281" v="5244" actId="1076"/>
        <pc:sldMkLst>
          <pc:docMk/>
          <pc:sldMk cId="4147002452" sldId="275"/>
        </pc:sldMkLst>
        <pc:spChg chg="mod">
          <ac:chgData name="Cathy Barton" userId="460c508c-44ca-4d26-a35e-7ca1bfe54031" providerId="ADAL" clId="{2A40EC8D-9DCF-4D0A-B80A-3B41F957517F}" dt="2021-09-23T21:19:53.281" v="5244" actId="1076"/>
          <ac:spMkLst>
            <pc:docMk/>
            <pc:sldMk cId="4147002452" sldId="275"/>
            <ac:spMk id="4" creationId="{08CC4C22-CB83-4169-9328-F31F87A8F2F3}"/>
          </ac:spMkLst>
        </pc:spChg>
        <pc:graphicFrameChg chg="mod">
          <ac:chgData name="Cathy Barton" userId="460c508c-44ca-4d26-a35e-7ca1bfe54031" providerId="ADAL" clId="{2A40EC8D-9DCF-4D0A-B80A-3B41F957517F}" dt="2021-09-23T21:18:43.396" v="5243" actId="14100"/>
          <ac:graphicFrameMkLst>
            <pc:docMk/>
            <pc:sldMk cId="4147002452" sldId="275"/>
            <ac:graphicFrameMk id="13" creationId="{633DBE1F-3CD3-4594-9BD3-EBE50472A8CF}"/>
          </ac:graphicFrameMkLst>
        </pc:graphicFrameChg>
        <pc:picChg chg="mod">
          <ac:chgData name="Cathy Barton" userId="460c508c-44ca-4d26-a35e-7ca1bfe54031" providerId="ADAL" clId="{2A40EC8D-9DCF-4D0A-B80A-3B41F957517F}" dt="2021-09-23T21:18:33.807" v="5242" actId="1076"/>
          <ac:picMkLst>
            <pc:docMk/>
            <pc:sldMk cId="4147002452" sldId="275"/>
            <ac:picMk id="2" creationId="{042C7CC1-834B-4506-B868-09A0EA9E6EFA}"/>
          </ac:picMkLst>
        </pc:picChg>
      </pc:sldChg>
      <pc:sldChg chg="modSp">
        <pc:chgData name="Cathy Barton" userId="460c508c-44ca-4d26-a35e-7ca1bfe54031" providerId="ADAL" clId="{2A40EC8D-9DCF-4D0A-B80A-3B41F957517F}" dt="2021-09-23T21:15:36.912" v="5236" actId="255"/>
        <pc:sldMkLst>
          <pc:docMk/>
          <pc:sldMk cId="4125448680" sldId="276"/>
        </pc:sldMkLst>
        <pc:spChg chg="mod">
          <ac:chgData name="Cathy Barton" userId="460c508c-44ca-4d26-a35e-7ca1bfe54031" providerId="ADAL" clId="{2A40EC8D-9DCF-4D0A-B80A-3B41F957517F}" dt="2021-09-23T21:15:36.912" v="5236" actId="255"/>
          <ac:spMkLst>
            <pc:docMk/>
            <pc:sldMk cId="4125448680" sldId="276"/>
            <ac:spMk id="3" creationId="{0033530E-7653-442D-AA54-99DEC2104D2B}"/>
          </ac:spMkLst>
        </pc:spChg>
      </pc:sldChg>
      <pc:sldChg chg="add">
        <pc:chgData name="Cathy Barton" userId="460c508c-44ca-4d26-a35e-7ca1bfe54031" providerId="ADAL" clId="{2A40EC8D-9DCF-4D0A-B80A-3B41F957517F}" dt="2021-09-14T18:15:17.809" v="290"/>
        <pc:sldMkLst>
          <pc:docMk/>
          <pc:sldMk cId="2793327980" sldId="278"/>
        </pc:sldMkLst>
      </pc:sldChg>
      <pc:sldChg chg="modSp add ord modAnim">
        <pc:chgData name="Cathy Barton" userId="460c508c-44ca-4d26-a35e-7ca1bfe54031" providerId="ADAL" clId="{2A40EC8D-9DCF-4D0A-B80A-3B41F957517F}" dt="2021-09-17T17:50:20.092" v="4966"/>
        <pc:sldMkLst>
          <pc:docMk/>
          <pc:sldMk cId="135028210" sldId="279"/>
        </pc:sldMkLst>
        <pc:spChg chg="mod">
          <ac:chgData name="Cathy Barton" userId="460c508c-44ca-4d26-a35e-7ca1bfe54031" providerId="ADAL" clId="{2A40EC8D-9DCF-4D0A-B80A-3B41F957517F}" dt="2021-09-16T13:49:40.335" v="1972" actId="20577"/>
          <ac:spMkLst>
            <pc:docMk/>
            <pc:sldMk cId="135028210" sldId="279"/>
            <ac:spMk id="2" creationId="{00000000-0000-0000-0000-000000000000}"/>
          </ac:spMkLst>
        </pc:spChg>
        <pc:spChg chg="mod">
          <ac:chgData name="Cathy Barton" userId="460c508c-44ca-4d26-a35e-7ca1bfe54031" providerId="ADAL" clId="{2A40EC8D-9DCF-4D0A-B80A-3B41F957517F}" dt="2021-09-16T13:50:52.791" v="2042" actId="20577"/>
          <ac:spMkLst>
            <pc:docMk/>
            <pc:sldMk cId="135028210" sldId="279"/>
            <ac:spMk id="3" creationId="{00000000-0000-0000-0000-000000000000}"/>
          </ac:spMkLst>
        </pc:spChg>
      </pc:sldChg>
      <pc:sldChg chg="add ord">
        <pc:chgData name="Cathy Barton" userId="460c508c-44ca-4d26-a35e-7ca1bfe54031" providerId="ADAL" clId="{2A40EC8D-9DCF-4D0A-B80A-3B41F957517F}" dt="2021-09-17T16:16:37.378" v="4963"/>
        <pc:sldMkLst>
          <pc:docMk/>
          <pc:sldMk cId="509513867" sldId="280"/>
        </pc:sldMkLst>
      </pc:sldChg>
      <pc:sldChg chg="modSp add ord">
        <pc:chgData name="Cathy Barton" userId="460c508c-44ca-4d26-a35e-7ca1bfe54031" providerId="ADAL" clId="{2A40EC8D-9DCF-4D0A-B80A-3B41F957517F}" dt="2021-09-23T21:23:37.549" v="5245" actId="207"/>
        <pc:sldMkLst>
          <pc:docMk/>
          <pc:sldMk cId="652686553" sldId="281"/>
        </pc:sldMkLst>
        <pc:spChg chg="mod">
          <ac:chgData name="Cathy Barton" userId="460c508c-44ca-4d26-a35e-7ca1bfe54031" providerId="ADAL" clId="{2A40EC8D-9DCF-4D0A-B80A-3B41F957517F}" dt="2021-09-17T18:05:58.268" v="5105" actId="255"/>
          <ac:spMkLst>
            <pc:docMk/>
            <pc:sldMk cId="652686553" sldId="281"/>
            <ac:spMk id="2" creationId="{51D5D388-339B-4C1B-BEEF-1AB23BC3C052}"/>
          </ac:spMkLst>
        </pc:spChg>
        <pc:spChg chg="mod">
          <ac:chgData name="Cathy Barton" userId="460c508c-44ca-4d26-a35e-7ca1bfe54031" providerId="ADAL" clId="{2A40EC8D-9DCF-4D0A-B80A-3B41F957517F}" dt="2021-09-23T21:23:37.549" v="5245" actId="207"/>
          <ac:spMkLst>
            <pc:docMk/>
            <pc:sldMk cId="652686553" sldId="281"/>
            <ac:spMk id="3" creationId="{0033530E-7653-442D-AA54-99DEC2104D2B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Deana.Hetherly@osceolaschools.net" TargetMode="External"/><Relationship Id="rId7" Type="http://schemas.openxmlformats.org/officeDocument/2006/relationships/hyperlink" Target="mailto:LaKaysia.Smith@osceolaschools.net" TargetMode="External"/><Relationship Id="rId2" Type="http://schemas.openxmlformats.org/officeDocument/2006/relationships/hyperlink" Target="mailto:Madison.Yaeger@osceolaschools.net" TargetMode="External"/><Relationship Id="rId1" Type="http://schemas.openxmlformats.org/officeDocument/2006/relationships/hyperlink" Target="mailto:Alexandra.Spitaliere@osceolaschools.net" TargetMode="External"/><Relationship Id="rId6" Type="http://schemas.openxmlformats.org/officeDocument/2006/relationships/hyperlink" Target="mailto:Amanda.Tattoli@osceolaschools.net" TargetMode="External"/><Relationship Id="rId5" Type="http://schemas.openxmlformats.org/officeDocument/2006/relationships/hyperlink" Target="mailto:Cathy.Barton@osceolaschools.net" TargetMode="External"/><Relationship Id="rId4" Type="http://schemas.openxmlformats.org/officeDocument/2006/relationships/hyperlink" Target="mailto:Angelina.Merced@osceolaschools.net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Deana.Hetherly@osceolaschools.net" TargetMode="External"/><Relationship Id="rId7" Type="http://schemas.openxmlformats.org/officeDocument/2006/relationships/hyperlink" Target="mailto:LaKaysia.Smith@osceolaschools.net" TargetMode="External"/><Relationship Id="rId2" Type="http://schemas.openxmlformats.org/officeDocument/2006/relationships/hyperlink" Target="mailto:Madison.Yaeger@osceolaschools.net" TargetMode="External"/><Relationship Id="rId1" Type="http://schemas.openxmlformats.org/officeDocument/2006/relationships/hyperlink" Target="mailto:Alexandra.Spitaliere@osceolaschools.net" TargetMode="External"/><Relationship Id="rId6" Type="http://schemas.openxmlformats.org/officeDocument/2006/relationships/hyperlink" Target="mailto:Amanda.Tattoli@osceolaschools.net" TargetMode="External"/><Relationship Id="rId5" Type="http://schemas.openxmlformats.org/officeDocument/2006/relationships/hyperlink" Target="mailto:Cathy.Barton@osceolaschools.net" TargetMode="External"/><Relationship Id="rId4" Type="http://schemas.openxmlformats.org/officeDocument/2006/relationships/hyperlink" Target="mailto:Angelina.Merced@osceolaschools.ne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71D1F-DF23-4441-9E58-0977A2538FA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7BF06D-87EA-4C5D-8475-E13601BECEDB}">
      <dgm:prSet/>
      <dgm:spPr/>
      <dgm:t>
        <a:bodyPr/>
        <a:lstStyle/>
        <a:p>
          <a:r>
            <a:rPr lang="en-US" b="1" dirty="0"/>
            <a:t>Mrs. </a:t>
          </a:r>
          <a:r>
            <a:rPr lang="en-US" b="1" dirty="0" err="1"/>
            <a:t>Spitaliere</a:t>
          </a:r>
          <a:r>
            <a:rPr lang="en-US" b="1" dirty="0"/>
            <a:t>	</a:t>
          </a:r>
          <a:r>
            <a:rPr lang="en-US" b="1" dirty="0">
              <a:hlinkClick xmlns:r="http://schemas.openxmlformats.org/officeDocument/2006/relationships" r:id="rId1"/>
            </a:rPr>
            <a:t>Alexandra.Spitaliere@osceolaschools.net</a:t>
          </a:r>
          <a:r>
            <a:rPr lang="en-US" b="1" dirty="0"/>
            <a:t>		A-EG</a:t>
          </a:r>
          <a:endParaRPr lang="en-US" dirty="0"/>
        </a:p>
      </dgm:t>
    </dgm:pt>
    <dgm:pt modelId="{77DE4BC9-5B35-457F-ACA7-BC3953DF1CD6}" type="parTrans" cxnId="{AEF7E92A-3730-4E76-99A2-08765ADB279E}">
      <dgm:prSet/>
      <dgm:spPr/>
      <dgm:t>
        <a:bodyPr/>
        <a:lstStyle/>
        <a:p>
          <a:endParaRPr lang="en-US"/>
        </a:p>
      </dgm:t>
    </dgm:pt>
    <dgm:pt modelId="{98CFA50C-D275-4656-9890-B753BAD6E067}" type="sibTrans" cxnId="{AEF7E92A-3730-4E76-99A2-08765ADB279E}">
      <dgm:prSet/>
      <dgm:spPr/>
      <dgm:t>
        <a:bodyPr/>
        <a:lstStyle/>
        <a:p>
          <a:endParaRPr lang="en-US"/>
        </a:p>
      </dgm:t>
    </dgm:pt>
    <dgm:pt modelId="{EDB6AFCA-86D3-4A5C-A0A5-BC0F8B5A2CA4}">
      <dgm:prSet/>
      <dgm:spPr/>
      <dgm:t>
        <a:bodyPr/>
        <a:lstStyle/>
        <a:p>
          <a:r>
            <a:rPr lang="en-US" b="1" dirty="0"/>
            <a:t>Ms. Yaeger  	</a:t>
          </a:r>
          <a:r>
            <a:rPr lang="en-US" b="1" dirty="0">
              <a:hlinkClick xmlns:r="http://schemas.openxmlformats.org/officeDocument/2006/relationships" r:id="rId2"/>
            </a:rPr>
            <a:t>Madison.Yaeger@osceolaschools.net</a:t>
          </a:r>
          <a:r>
            <a:rPr lang="en-US" b="1" dirty="0"/>
            <a:t>		EH-LT</a:t>
          </a:r>
          <a:endParaRPr lang="en-US" dirty="0"/>
        </a:p>
      </dgm:t>
    </dgm:pt>
    <dgm:pt modelId="{CCD3CE07-1BBF-43A1-8BAC-20C42A5D89C0}" type="parTrans" cxnId="{C50A69E7-42EC-4B8B-BAAA-A01C87CC79FB}">
      <dgm:prSet/>
      <dgm:spPr/>
      <dgm:t>
        <a:bodyPr/>
        <a:lstStyle/>
        <a:p>
          <a:endParaRPr lang="en-US"/>
        </a:p>
      </dgm:t>
    </dgm:pt>
    <dgm:pt modelId="{45AAB9DA-FF29-44FF-B388-788C1E9865BF}" type="sibTrans" cxnId="{C50A69E7-42EC-4B8B-BAAA-A01C87CC79FB}">
      <dgm:prSet/>
      <dgm:spPr/>
      <dgm:t>
        <a:bodyPr/>
        <a:lstStyle/>
        <a:p>
          <a:endParaRPr lang="en-US"/>
        </a:p>
      </dgm:t>
    </dgm:pt>
    <dgm:pt modelId="{5C9151BE-ED6E-450C-B05C-68CE37E172E3}">
      <dgm:prSet/>
      <dgm:spPr/>
      <dgm:t>
        <a:bodyPr/>
        <a:lstStyle/>
        <a:p>
          <a:r>
            <a:rPr lang="en-US" b="1" dirty="0"/>
            <a:t>Mrs. </a:t>
          </a:r>
          <a:r>
            <a:rPr lang="en-US" b="1" dirty="0" err="1"/>
            <a:t>Hetherly</a:t>
          </a:r>
          <a:r>
            <a:rPr lang="en-US" b="1" dirty="0"/>
            <a:t>	</a:t>
          </a:r>
          <a:r>
            <a:rPr lang="en-US" b="1" dirty="0">
              <a:hlinkClick xmlns:r="http://schemas.openxmlformats.org/officeDocument/2006/relationships" r:id="rId3"/>
            </a:rPr>
            <a:t>Deana.Hetherly@osceolaschools.net</a:t>
          </a:r>
          <a:r>
            <a:rPr lang="en-US" b="1" dirty="0"/>
            <a:t>		LU-ROC</a:t>
          </a:r>
          <a:endParaRPr lang="en-US" dirty="0"/>
        </a:p>
      </dgm:t>
    </dgm:pt>
    <dgm:pt modelId="{6D73B3BD-7F74-487D-A3CE-B7C04F4DEEFA}" type="parTrans" cxnId="{1B759317-456F-40B2-A7C5-7E8E1916842E}">
      <dgm:prSet/>
      <dgm:spPr/>
      <dgm:t>
        <a:bodyPr/>
        <a:lstStyle/>
        <a:p>
          <a:endParaRPr lang="en-US"/>
        </a:p>
      </dgm:t>
    </dgm:pt>
    <dgm:pt modelId="{A57C9DDF-55EB-45D4-AA15-762A78D1ECF5}" type="sibTrans" cxnId="{1B759317-456F-40B2-A7C5-7E8E1916842E}">
      <dgm:prSet/>
      <dgm:spPr/>
      <dgm:t>
        <a:bodyPr/>
        <a:lstStyle/>
        <a:p>
          <a:endParaRPr lang="en-US"/>
        </a:p>
      </dgm:t>
    </dgm:pt>
    <dgm:pt modelId="{A8BF6ED6-FEBF-440F-8436-A479171467EF}">
      <dgm:prSet/>
      <dgm:spPr/>
      <dgm:t>
        <a:bodyPr/>
        <a:lstStyle/>
        <a:p>
          <a:r>
            <a:rPr lang="en-US" b="1" dirty="0"/>
            <a:t>Mrs. Merced (Carrasquillo)  </a:t>
          </a:r>
          <a:r>
            <a:rPr lang="en-US" b="1" dirty="0">
              <a:hlinkClick xmlns:r="http://schemas.openxmlformats.org/officeDocument/2006/relationships" r:id="rId4"/>
            </a:rPr>
            <a:t>Angelina.Merced@osceolaschools.net</a:t>
          </a:r>
          <a:r>
            <a:rPr lang="en-US" b="1" dirty="0"/>
            <a:t>	ROD-Z</a:t>
          </a:r>
          <a:endParaRPr lang="en-US" dirty="0"/>
        </a:p>
      </dgm:t>
    </dgm:pt>
    <dgm:pt modelId="{279333BB-C043-4CF2-9F69-2640059B9158}" type="parTrans" cxnId="{B22AE918-FAA5-492C-8891-FA2EDEF4C306}">
      <dgm:prSet/>
      <dgm:spPr/>
      <dgm:t>
        <a:bodyPr/>
        <a:lstStyle/>
        <a:p>
          <a:endParaRPr lang="en-US"/>
        </a:p>
      </dgm:t>
    </dgm:pt>
    <dgm:pt modelId="{7D3ADC2C-E605-4EAF-AF6D-DF39146C4EDE}" type="sibTrans" cxnId="{B22AE918-FAA5-492C-8891-FA2EDEF4C306}">
      <dgm:prSet/>
      <dgm:spPr/>
      <dgm:t>
        <a:bodyPr/>
        <a:lstStyle/>
        <a:p>
          <a:endParaRPr lang="en-US"/>
        </a:p>
      </dgm:t>
    </dgm:pt>
    <dgm:pt modelId="{2875012B-E6DB-4A78-8333-83DB5D91FF59}">
      <dgm:prSet/>
      <dgm:spPr/>
      <dgm:t>
        <a:bodyPr/>
        <a:lstStyle/>
        <a:p>
          <a:r>
            <a:rPr lang="en-US" b="1" dirty="0"/>
            <a:t>Mrs. Barton	</a:t>
          </a:r>
          <a:r>
            <a:rPr lang="en-US" b="1" dirty="0">
              <a:hlinkClick xmlns:r="http://schemas.openxmlformats.org/officeDocument/2006/relationships" r:id="rId5"/>
            </a:rPr>
            <a:t>Cathy.Barton@osceolaschools.net</a:t>
          </a:r>
          <a:r>
            <a:rPr lang="en-US" b="1" dirty="0"/>
            <a:t>		College/Career</a:t>
          </a:r>
        </a:p>
        <a:p>
          <a:r>
            <a:rPr lang="en-US" b="1" dirty="0"/>
            <a:t>Mrs. </a:t>
          </a:r>
          <a:r>
            <a:rPr lang="en-US" b="1" dirty="0" err="1"/>
            <a:t>Tattoli</a:t>
          </a:r>
          <a:r>
            <a:rPr lang="en-US" b="1" dirty="0"/>
            <a:t>	</a:t>
          </a:r>
          <a:r>
            <a:rPr lang="en-US" b="1" dirty="0">
              <a:hlinkClick xmlns:r="http://schemas.openxmlformats.org/officeDocument/2006/relationships" r:id="rId6"/>
            </a:rPr>
            <a:t>Amanda.Tattoli@osceolaschools.net</a:t>
          </a:r>
          <a:r>
            <a:rPr lang="en-US" b="1" dirty="0"/>
            <a:t>		Valencia Coach</a:t>
          </a:r>
          <a:endParaRPr lang="en-US" dirty="0"/>
        </a:p>
      </dgm:t>
    </dgm:pt>
    <dgm:pt modelId="{230FDA6C-872F-4AD5-A416-FE4B5DB09BD4}" type="parTrans" cxnId="{95EC282E-4AD3-47C7-9F52-9D53D207B707}">
      <dgm:prSet/>
      <dgm:spPr/>
      <dgm:t>
        <a:bodyPr/>
        <a:lstStyle/>
        <a:p>
          <a:endParaRPr lang="en-US"/>
        </a:p>
      </dgm:t>
    </dgm:pt>
    <dgm:pt modelId="{9664E35A-9EFE-4FE4-8AF4-5D4623A17474}" type="sibTrans" cxnId="{95EC282E-4AD3-47C7-9F52-9D53D207B707}">
      <dgm:prSet/>
      <dgm:spPr/>
      <dgm:t>
        <a:bodyPr/>
        <a:lstStyle/>
        <a:p>
          <a:endParaRPr lang="en-US"/>
        </a:p>
      </dgm:t>
    </dgm:pt>
    <dgm:pt modelId="{096010F1-7365-4B63-BD17-A0FBB2CDE5F6}">
      <dgm:prSet/>
      <dgm:spPr/>
      <dgm:t>
        <a:bodyPr/>
        <a:lstStyle/>
        <a:p>
          <a:endParaRPr lang="en-US" b="1" dirty="0"/>
        </a:p>
        <a:p>
          <a:r>
            <a:rPr lang="en-US" b="1" dirty="0"/>
            <a:t>Ms. Smith	</a:t>
          </a:r>
          <a:r>
            <a:rPr lang="en-US" b="1" dirty="0">
              <a:hlinkClick xmlns:r="http://schemas.openxmlformats.org/officeDocument/2006/relationships" r:id="rId7"/>
            </a:rPr>
            <a:t>LaKaysia.Smith@osceolaschools.net</a:t>
          </a:r>
          <a:r>
            <a:rPr lang="en-US" b="1" dirty="0"/>
            <a:t>		Social Worker</a:t>
          </a:r>
        </a:p>
      </dgm:t>
    </dgm:pt>
    <dgm:pt modelId="{54AB2706-11E3-49D5-9982-494E7ABDA836}" type="parTrans" cxnId="{A496EDC4-285A-4B60-8004-8E6F7FB93E44}">
      <dgm:prSet/>
      <dgm:spPr/>
      <dgm:t>
        <a:bodyPr/>
        <a:lstStyle/>
        <a:p>
          <a:endParaRPr lang="en-US"/>
        </a:p>
      </dgm:t>
    </dgm:pt>
    <dgm:pt modelId="{D3283A36-9C41-462C-8EA9-7A8C0D9F4407}" type="sibTrans" cxnId="{A496EDC4-285A-4B60-8004-8E6F7FB93E44}">
      <dgm:prSet/>
      <dgm:spPr/>
      <dgm:t>
        <a:bodyPr/>
        <a:lstStyle/>
        <a:p>
          <a:endParaRPr lang="en-US"/>
        </a:p>
      </dgm:t>
    </dgm:pt>
    <dgm:pt modelId="{087E6330-5704-46EA-90FC-F7C35E81C177}" type="pres">
      <dgm:prSet presAssocID="{37371D1F-DF23-4441-9E58-0977A2538FAA}" presName="vert0" presStyleCnt="0">
        <dgm:presLayoutVars>
          <dgm:dir/>
          <dgm:animOne val="branch"/>
          <dgm:animLvl val="lvl"/>
        </dgm:presLayoutVars>
      </dgm:prSet>
      <dgm:spPr/>
    </dgm:pt>
    <dgm:pt modelId="{B2DF8D11-FB98-4C89-828B-9CB544B34E24}" type="pres">
      <dgm:prSet presAssocID="{897BF06D-87EA-4C5D-8475-E13601BECEDB}" presName="thickLine" presStyleLbl="alignNode1" presStyleIdx="0" presStyleCnt="6"/>
      <dgm:spPr/>
    </dgm:pt>
    <dgm:pt modelId="{B8E83BDB-D2D3-49A2-AB2F-5B57CE0D9C2D}" type="pres">
      <dgm:prSet presAssocID="{897BF06D-87EA-4C5D-8475-E13601BECEDB}" presName="horz1" presStyleCnt="0"/>
      <dgm:spPr/>
    </dgm:pt>
    <dgm:pt modelId="{8C308DB2-BBB6-4989-801C-945917C4E260}" type="pres">
      <dgm:prSet presAssocID="{897BF06D-87EA-4C5D-8475-E13601BECEDB}" presName="tx1" presStyleLbl="revTx" presStyleIdx="0" presStyleCnt="6"/>
      <dgm:spPr/>
    </dgm:pt>
    <dgm:pt modelId="{F4795EE3-B515-4D26-A831-A0063B542E2D}" type="pres">
      <dgm:prSet presAssocID="{897BF06D-87EA-4C5D-8475-E13601BECEDB}" presName="vert1" presStyleCnt="0"/>
      <dgm:spPr/>
    </dgm:pt>
    <dgm:pt modelId="{84DC214C-F67F-4E4B-86F7-4CA9CA9449F6}" type="pres">
      <dgm:prSet presAssocID="{EDB6AFCA-86D3-4A5C-A0A5-BC0F8B5A2CA4}" presName="thickLine" presStyleLbl="alignNode1" presStyleIdx="1" presStyleCnt="6"/>
      <dgm:spPr/>
    </dgm:pt>
    <dgm:pt modelId="{2EE6D49A-F95E-4940-8683-4BB4BBA97A3E}" type="pres">
      <dgm:prSet presAssocID="{EDB6AFCA-86D3-4A5C-A0A5-BC0F8B5A2CA4}" presName="horz1" presStyleCnt="0"/>
      <dgm:spPr/>
    </dgm:pt>
    <dgm:pt modelId="{FDC3288A-F7E0-4DCE-94B3-5162D70F94AB}" type="pres">
      <dgm:prSet presAssocID="{EDB6AFCA-86D3-4A5C-A0A5-BC0F8B5A2CA4}" presName="tx1" presStyleLbl="revTx" presStyleIdx="1" presStyleCnt="6"/>
      <dgm:spPr/>
    </dgm:pt>
    <dgm:pt modelId="{3336E5FF-FAE7-4C33-AC52-70C914513E7D}" type="pres">
      <dgm:prSet presAssocID="{EDB6AFCA-86D3-4A5C-A0A5-BC0F8B5A2CA4}" presName="vert1" presStyleCnt="0"/>
      <dgm:spPr/>
    </dgm:pt>
    <dgm:pt modelId="{B82EA2FD-5F93-4F07-9F3E-0A24539BA45C}" type="pres">
      <dgm:prSet presAssocID="{5C9151BE-ED6E-450C-B05C-68CE37E172E3}" presName="thickLine" presStyleLbl="alignNode1" presStyleIdx="2" presStyleCnt="6"/>
      <dgm:spPr/>
    </dgm:pt>
    <dgm:pt modelId="{DB2E9BB3-0128-4146-8083-D7D86B9AC34F}" type="pres">
      <dgm:prSet presAssocID="{5C9151BE-ED6E-450C-B05C-68CE37E172E3}" presName="horz1" presStyleCnt="0"/>
      <dgm:spPr/>
    </dgm:pt>
    <dgm:pt modelId="{82CB49BF-2022-432D-97B8-B5BF6EBE3907}" type="pres">
      <dgm:prSet presAssocID="{5C9151BE-ED6E-450C-B05C-68CE37E172E3}" presName="tx1" presStyleLbl="revTx" presStyleIdx="2" presStyleCnt="6"/>
      <dgm:spPr/>
    </dgm:pt>
    <dgm:pt modelId="{D7B2F34D-B0EE-4139-8B42-262EEE9F8B42}" type="pres">
      <dgm:prSet presAssocID="{5C9151BE-ED6E-450C-B05C-68CE37E172E3}" presName="vert1" presStyleCnt="0"/>
      <dgm:spPr/>
    </dgm:pt>
    <dgm:pt modelId="{0EA462BD-CB27-4148-860F-51279C7BFA2F}" type="pres">
      <dgm:prSet presAssocID="{A8BF6ED6-FEBF-440F-8436-A479171467EF}" presName="thickLine" presStyleLbl="alignNode1" presStyleIdx="3" presStyleCnt="6"/>
      <dgm:spPr/>
    </dgm:pt>
    <dgm:pt modelId="{57452550-3FDF-42EA-BBE9-E9C5442F3226}" type="pres">
      <dgm:prSet presAssocID="{A8BF6ED6-FEBF-440F-8436-A479171467EF}" presName="horz1" presStyleCnt="0"/>
      <dgm:spPr/>
    </dgm:pt>
    <dgm:pt modelId="{F4B0F76C-D794-40F9-B898-DC00186E6818}" type="pres">
      <dgm:prSet presAssocID="{A8BF6ED6-FEBF-440F-8436-A479171467EF}" presName="tx1" presStyleLbl="revTx" presStyleIdx="3" presStyleCnt="6"/>
      <dgm:spPr/>
    </dgm:pt>
    <dgm:pt modelId="{753A3B12-3ACE-4E82-A210-958929EC82A1}" type="pres">
      <dgm:prSet presAssocID="{A8BF6ED6-FEBF-440F-8436-A479171467EF}" presName="vert1" presStyleCnt="0"/>
      <dgm:spPr/>
    </dgm:pt>
    <dgm:pt modelId="{9AEB0218-16C7-46EB-8C89-C44F7CF54D4C}" type="pres">
      <dgm:prSet presAssocID="{2875012B-E6DB-4A78-8333-83DB5D91FF59}" presName="thickLine" presStyleLbl="alignNode1" presStyleIdx="4" presStyleCnt="6"/>
      <dgm:spPr/>
    </dgm:pt>
    <dgm:pt modelId="{93716BFB-D2D7-4174-8FBE-149BCF71EAC1}" type="pres">
      <dgm:prSet presAssocID="{2875012B-E6DB-4A78-8333-83DB5D91FF59}" presName="horz1" presStyleCnt="0"/>
      <dgm:spPr/>
    </dgm:pt>
    <dgm:pt modelId="{1CDE43D5-7BB6-413C-A857-A55841D0ADC3}" type="pres">
      <dgm:prSet presAssocID="{2875012B-E6DB-4A78-8333-83DB5D91FF59}" presName="tx1" presStyleLbl="revTx" presStyleIdx="4" presStyleCnt="6"/>
      <dgm:spPr/>
    </dgm:pt>
    <dgm:pt modelId="{D9E766FC-D14C-4742-8105-711A638AE509}" type="pres">
      <dgm:prSet presAssocID="{2875012B-E6DB-4A78-8333-83DB5D91FF59}" presName="vert1" presStyleCnt="0"/>
      <dgm:spPr/>
    </dgm:pt>
    <dgm:pt modelId="{65792346-4ED2-4DEC-B4F4-EAE4A75BE2EA}" type="pres">
      <dgm:prSet presAssocID="{096010F1-7365-4B63-BD17-A0FBB2CDE5F6}" presName="thickLine" presStyleLbl="alignNode1" presStyleIdx="5" presStyleCnt="6"/>
      <dgm:spPr/>
    </dgm:pt>
    <dgm:pt modelId="{76B8B638-ADC5-446C-9C57-2B32352744A7}" type="pres">
      <dgm:prSet presAssocID="{096010F1-7365-4B63-BD17-A0FBB2CDE5F6}" presName="horz1" presStyleCnt="0"/>
      <dgm:spPr/>
    </dgm:pt>
    <dgm:pt modelId="{DD02CB4F-46FA-4446-8596-C551CF51D771}" type="pres">
      <dgm:prSet presAssocID="{096010F1-7365-4B63-BD17-A0FBB2CDE5F6}" presName="tx1" presStyleLbl="revTx" presStyleIdx="5" presStyleCnt="6"/>
      <dgm:spPr/>
    </dgm:pt>
    <dgm:pt modelId="{47BA0423-76C8-4326-802A-A81C39571B15}" type="pres">
      <dgm:prSet presAssocID="{096010F1-7365-4B63-BD17-A0FBB2CDE5F6}" presName="vert1" presStyleCnt="0"/>
      <dgm:spPr/>
    </dgm:pt>
  </dgm:ptLst>
  <dgm:cxnLst>
    <dgm:cxn modelId="{1B759317-456F-40B2-A7C5-7E8E1916842E}" srcId="{37371D1F-DF23-4441-9E58-0977A2538FAA}" destId="{5C9151BE-ED6E-450C-B05C-68CE37E172E3}" srcOrd="2" destOrd="0" parTransId="{6D73B3BD-7F74-487D-A3CE-B7C04F4DEEFA}" sibTransId="{A57C9DDF-55EB-45D4-AA15-762A78D1ECF5}"/>
    <dgm:cxn modelId="{B22AE918-FAA5-492C-8891-FA2EDEF4C306}" srcId="{37371D1F-DF23-4441-9E58-0977A2538FAA}" destId="{A8BF6ED6-FEBF-440F-8436-A479171467EF}" srcOrd="3" destOrd="0" parTransId="{279333BB-C043-4CF2-9F69-2640059B9158}" sibTransId="{7D3ADC2C-E605-4EAF-AF6D-DF39146C4EDE}"/>
    <dgm:cxn modelId="{3B18D91E-3297-4716-987A-2980CDA4568C}" type="presOf" srcId="{2875012B-E6DB-4A78-8333-83DB5D91FF59}" destId="{1CDE43D5-7BB6-413C-A857-A55841D0ADC3}" srcOrd="0" destOrd="0" presId="urn:microsoft.com/office/officeart/2008/layout/LinedList"/>
    <dgm:cxn modelId="{AEF7E92A-3730-4E76-99A2-08765ADB279E}" srcId="{37371D1F-DF23-4441-9E58-0977A2538FAA}" destId="{897BF06D-87EA-4C5D-8475-E13601BECEDB}" srcOrd="0" destOrd="0" parTransId="{77DE4BC9-5B35-457F-ACA7-BC3953DF1CD6}" sibTransId="{98CFA50C-D275-4656-9890-B753BAD6E067}"/>
    <dgm:cxn modelId="{95EC282E-4AD3-47C7-9F52-9D53D207B707}" srcId="{37371D1F-DF23-4441-9E58-0977A2538FAA}" destId="{2875012B-E6DB-4A78-8333-83DB5D91FF59}" srcOrd="4" destOrd="0" parTransId="{230FDA6C-872F-4AD5-A416-FE4B5DB09BD4}" sibTransId="{9664E35A-9EFE-4FE4-8AF4-5D4623A17474}"/>
    <dgm:cxn modelId="{44E6BB69-93DB-48A8-93CF-30E13F8F4315}" type="presOf" srcId="{37371D1F-DF23-4441-9E58-0977A2538FAA}" destId="{087E6330-5704-46EA-90FC-F7C35E81C177}" srcOrd="0" destOrd="0" presId="urn:microsoft.com/office/officeart/2008/layout/LinedList"/>
    <dgm:cxn modelId="{B4377A6E-CEAC-4E78-8F1B-5F731F337E08}" type="presOf" srcId="{5C9151BE-ED6E-450C-B05C-68CE37E172E3}" destId="{82CB49BF-2022-432D-97B8-B5BF6EBE3907}" srcOrd="0" destOrd="0" presId="urn:microsoft.com/office/officeart/2008/layout/LinedList"/>
    <dgm:cxn modelId="{9516F4AB-673B-4F1B-B00D-6F525846898F}" type="presOf" srcId="{EDB6AFCA-86D3-4A5C-A0A5-BC0F8B5A2CA4}" destId="{FDC3288A-F7E0-4DCE-94B3-5162D70F94AB}" srcOrd="0" destOrd="0" presId="urn:microsoft.com/office/officeart/2008/layout/LinedList"/>
    <dgm:cxn modelId="{A496EDC4-285A-4B60-8004-8E6F7FB93E44}" srcId="{37371D1F-DF23-4441-9E58-0977A2538FAA}" destId="{096010F1-7365-4B63-BD17-A0FBB2CDE5F6}" srcOrd="5" destOrd="0" parTransId="{54AB2706-11E3-49D5-9982-494E7ABDA836}" sibTransId="{D3283A36-9C41-462C-8EA9-7A8C0D9F4407}"/>
    <dgm:cxn modelId="{C50A69E7-42EC-4B8B-BAAA-A01C87CC79FB}" srcId="{37371D1F-DF23-4441-9E58-0977A2538FAA}" destId="{EDB6AFCA-86D3-4A5C-A0A5-BC0F8B5A2CA4}" srcOrd="1" destOrd="0" parTransId="{CCD3CE07-1BBF-43A1-8BAC-20C42A5D89C0}" sibTransId="{45AAB9DA-FF29-44FF-B388-788C1E9865BF}"/>
    <dgm:cxn modelId="{B67E38EB-9B7C-43C1-81D0-D17BBFE90545}" type="presOf" srcId="{096010F1-7365-4B63-BD17-A0FBB2CDE5F6}" destId="{DD02CB4F-46FA-4446-8596-C551CF51D771}" srcOrd="0" destOrd="0" presId="urn:microsoft.com/office/officeart/2008/layout/LinedList"/>
    <dgm:cxn modelId="{3E779EF0-7A8A-4F80-839E-30C2CC14F4E8}" type="presOf" srcId="{A8BF6ED6-FEBF-440F-8436-A479171467EF}" destId="{F4B0F76C-D794-40F9-B898-DC00186E6818}" srcOrd="0" destOrd="0" presId="urn:microsoft.com/office/officeart/2008/layout/LinedList"/>
    <dgm:cxn modelId="{E967BCFA-F76C-4B57-9378-1D6F7E1F9972}" type="presOf" srcId="{897BF06D-87EA-4C5D-8475-E13601BECEDB}" destId="{8C308DB2-BBB6-4989-801C-945917C4E260}" srcOrd="0" destOrd="0" presId="urn:microsoft.com/office/officeart/2008/layout/LinedList"/>
    <dgm:cxn modelId="{BB08ADB3-3D5B-4E9A-8428-B677E5E05931}" type="presParOf" srcId="{087E6330-5704-46EA-90FC-F7C35E81C177}" destId="{B2DF8D11-FB98-4C89-828B-9CB544B34E24}" srcOrd="0" destOrd="0" presId="urn:microsoft.com/office/officeart/2008/layout/LinedList"/>
    <dgm:cxn modelId="{C90DF21F-D79E-4C60-A3BB-50D9DA1C7219}" type="presParOf" srcId="{087E6330-5704-46EA-90FC-F7C35E81C177}" destId="{B8E83BDB-D2D3-49A2-AB2F-5B57CE0D9C2D}" srcOrd="1" destOrd="0" presId="urn:microsoft.com/office/officeart/2008/layout/LinedList"/>
    <dgm:cxn modelId="{C7946D46-F4F0-4CBC-9D71-06879D742EED}" type="presParOf" srcId="{B8E83BDB-D2D3-49A2-AB2F-5B57CE0D9C2D}" destId="{8C308DB2-BBB6-4989-801C-945917C4E260}" srcOrd="0" destOrd="0" presId="urn:microsoft.com/office/officeart/2008/layout/LinedList"/>
    <dgm:cxn modelId="{4D2D5652-5EEC-456C-973D-9F585013E801}" type="presParOf" srcId="{B8E83BDB-D2D3-49A2-AB2F-5B57CE0D9C2D}" destId="{F4795EE3-B515-4D26-A831-A0063B542E2D}" srcOrd="1" destOrd="0" presId="urn:microsoft.com/office/officeart/2008/layout/LinedList"/>
    <dgm:cxn modelId="{D2F636C8-E33B-4188-AE1C-A0E50D0466B5}" type="presParOf" srcId="{087E6330-5704-46EA-90FC-F7C35E81C177}" destId="{84DC214C-F67F-4E4B-86F7-4CA9CA9449F6}" srcOrd="2" destOrd="0" presId="urn:microsoft.com/office/officeart/2008/layout/LinedList"/>
    <dgm:cxn modelId="{105F8134-1598-40AE-A146-C3E54EBDF64B}" type="presParOf" srcId="{087E6330-5704-46EA-90FC-F7C35E81C177}" destId="{2EE6D49A-F95E-4940-8683-4BB4BBA97A3E}" srcOrd="3" destOrd="0" presId="urn:microsoft.com/office/officeart/2008/layout/LinedList"/>
    <dgm:cxn modelId="{B4F44577-7B6F-4E3D-8693-A03425554792}" type="presParOf" srcId="{2EE6D49A-F95E-4940-8683-4BB4BBA97A3E}" destId="{FDC3288A-F7E0-4DCE-94B3-5162D70F94AB}" srcOrd="0" destOrd="0" presId="urn:microsoft.com/office/officeart/2008/layout/LinedList"/>
    <dgm:cxn modelId="{19684BB4-083E-458D-8234-C0902354CE6A}" type="presParOf" srcId="{2EE6D49A-F95E-4940-8683-4BB4BBA97A3E}" destId="{3336E5FF-FAE7-4C33-AC52-70C914513E7D}" srcOrd="1" destOrd="0" presId="urn:microsoft.com/office/officeart/2008/layout/LinedList"/>
    <dgm:cxn modelId="{A0A79FC3-A9B1-4530-80AB-4906AAB2AC9F}" type="presParOf" srcId="{087E6330-5704-46EA-90FC-F7C35E81C177}" destId="{B82EA2FD-5F93-4F07-9F3E-0A24539BA45C}" srcOrd="4" destOrd="0" presId="urn:microsoft.com/office/officeart/2008/layout/LinedList"/>
    <dgm:cxn modelId="{4EC28ED8-428F-4C36-AEB7-26DF4E96D253}" type="presParOf" srcId="{087E6330-5704-46EA-90FC-F7C35E81C177}" destId="{DB2E9BB3-0128-4146-8083-D7D86B9AC34F}" srcOrd="5" destOrd="0" presId="urn:microsoft.com/office/officeart/2008/layout/LinedList"/>
    <dgm:cxn modelId="{A1303D7F-5B31-422E-BDDF-204A513B97CF}" type="presParOf" srcId="{DB2E9BB3-0128-4146-8083-D7D86B9AC34F}" destId="{82CB49BF-2022-432D-97B8-B5BF6EBE3907}" srcOrd="0" destOrd="0" presId="urn:microsoft.com/office/officeart/2008/layout/LinedList"/>
    <dgm:cxn modelId="{EE388B02-A4F9-4EA0-9834-47038706B23A}" type="presParOf" srcId="{DB2E9BB3-0128-4146-8083-D7D86B9AC34F}" destId="{D7B2F34D-B0EE-4139-8B42-262EEE9F8B42}" srcOrd="1" destOrd="0" presId="urn:microsoft.com/office/officeart/2008/layout/LinedList"/>
    <dgm:cxn modelId="{16AD19D5-ED32-4F76-B9BC-C7531435F47C}" type="presParOf" srcId="{087E6330-5704-46EA-90FC-F7C35E81C177}" destId="{0EA462BD-CB27-4148-860F-51279C7BFA2F}" srcOrd="6" destOrd="0" presId="urn:microsoft.com/office/officeart/2008/layout/LinedList"/>
    <dgm:cxn modelId="{006AD1E9-4688-4CCD-B821-1A79D7243142}" type="presParOf" srcId="{087E6330-5704-46EA-90FC-F7C35E81C177}" destId="{57452550-3FDF-42EA-BBE9-E9C5442F3226}" srcOrd="7" destOrd="0" presId="urn:microsoft.com/office/officeart/2008/layout/LinedList"/>
    <dgm:cxn modelId="{4EE0B45E-38C4-40DA-90DC-76C60A1D9439}" type="presParOf" srcId="{57452550-3FDF-42EA-BBE9-E9C5442F3226}" destId="{F4B0F76C-D794-40F9-B898-DC00186E6818}" srcOrd="0" destOrd="0" presId="urn:microsoft.com/office/officeart/2008/layout/LinedList"/>
    <dgm:cxn modelId="{6FC06A6E-25E4-4CC5-BF74-A67124C243B2}" type="presParOf" srcId="{57452550-3FDF-42EA-BBE9-E9C5442F3226}" destId="{753A3B12-3ACE-4E82-A210-958929EC82A1}" srcOrd="1" destOrd="0" presId="urn:microsoft.com/office/officeart/2008/layout/LinedList"/>
    <dgm:cxn modelId="{9C4EBB1C-E3F9-4C99-96EE-F35FFEC0776F}" type="presParOf" srcId="{087E6330-5704-46EA-90FC-F7C35E81C177}" destId="{9AEB0218-16C7-46EB-8C89-C44F7CF54D4C}" srcOrd="8" destOrd="0" presId="urn:microsoft.com/office/officeart/2008/layout/LinedList"/>
    <dgm:cxn modelId="{676106CD-5B58-432F-B4EA-7D2EF6CAE778}" type="presParOf" srcId="{087E6330-5704-46EA-90FC-F7C35E81C177}" destId="{93716BFB-D2D7-4174-8FBE-149BCF71EAC1}" srcOrd="9" destOrd="0" presId="urn:microsoft.com/office/officeart/2008/layout/LinedList"/>
    <dgm:cxn modelId="{D7062C4F-AE6C-4706-99E7-74E479F2A877}" type="presParOf" srcId="{93716BFB-D2D7-4174-8FBE-149BCF71EAC1}" destId="{1CDE43D5-7BB6-413C-A857-A55841D0ADC3}" srcOrd="0" destOrd="0" presId="urn:microsoft.com/office/officeart/2008/layout/LinedList"/>
    <dgm:cxn modelId="{DC3E668D-B8ED-41D7-9D54-ADDEBB7A385B}" type="presParOf" srcId="{93716BFB-D2D7-4174-8FBE-149BCF71EAC1}" destId="{D9E766FC-D14C-4742-8105-711A638AE509}" srcOrd="1" destOrd="0" presId="urn:microsoft.com/office/officeart/2008/layout/LinedList"/>
    <dgm:cxn modelId="{BCD5B053-03B2-458A-96DC-70A81A5F3E32}" type="presParOf" srcId="{087E6330-5704-46EA-90FC-F7C35E81C177}" destId="{65792346-4ED2-4DEC-B4F4-EAE4A75BE2EA}" srcOrd="10" destOrd="0" presId="urn:microsoft.com/office/officeart/2008/layout/LinedList"/>
    <dgm:cxn modelId="{D11D828D-DEDB-49B2-A3D3-FD66857F733C}" type="presParOf" srcId="{087E6330-5704-46EA-90FC-F7C35E81C177}" destId="{76B8B638-ADC5-446C-9C57-2B32352744A7}" srcOrd="11" destOrd="0" presId="urn:microsoft.com/office/officeart/2008/layout/LinedList"/>
    <dgm:cxn modelId="{16857C3A-BFFD-4E1D-B954-69485E558679}" type="presParOf" srcId="{76B8B638-ADC5-446C-9C57-2B32352744A7}" destId="{DD02CB4F-46FA-4446-8596-C551CF51D771}" srcOrd="0" destOrd="0" presId="urn:microsoft.com/office/officeart/2008/layout/LinedList"/>
    <dgm:cxn modelId="{EB0394B9-E0C9-42C5-ABED-BA8C055B3A68}" type="presParOf" srcId="{76B8B638-ADC5-446C-9C57-2B32352744A7}" destId="{47BA0423-76C8-4326-802A-A81C39571B1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F8D11-FB98-4C89-828B-9CB544B34E24}">
      <dsp:nvSpPr>
        <dsp:cNvPr id="0" name=""/>
        <dsp:cNvSpPr/>
      </dsp:nvSpPr>
      <dsp:spPr>
        <a:xfrm>
          <a:off x="0" y="2325"/>
          <a:ext cx="10459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08DB2-BBB6-4989-801C-945917C4E260}">
      <dsp:nvSpPr>
        <dsp:cNvPr id="0" name=""/>
        <dsp:cNvSpPr/>
      </dsp:nvSpPr>
      <dsp:spPr>
        <a:xfrm>
          <a:off x="0" y="2325"/>
          <a:ext cx="10459036" cy="79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Mrs. </a:t>
          </a:r>
          <a:r>
            <a:rPr lang="en-US" sz="1900" b="1" kern="1200" dirty="0" err="1"/>
            <a:t>Spitaliere</a:t>
          </a:r>
          <a:r>
            <a:rPr lang="en-US" sz="1900" b="1" kern="1200" dirty="0"/>
            <a:t>	</a:t>
          </a:r>
          <a:r>
            <a:rPr lang="en-US" sz="1900" b="1" kern="1200" dirty="0">
              <a:hlinkClick xmlns:r="http://schemas.openxmlformats.org/officeDocument/2006/relationships" r:id="rId1"/>
            </a:rPr>
            <a:t>Alexandra.Spitaliere@osceolaschools.net</a:t>
          </a:r>
          <a:r>
            <a:rPr lang="en-US" sz="1900" b="1" kern="1200" dirty="0"/>
            <a:t>		A-EG</a:t>
          </a:r>
          <a:endParaRPr lang="en-US" sz="1900" kern="1200" dirty="0"/>
        </a:p>
      </dsp:txBody>
      <dsp:txXfrm>
        <a:off x="0" y="2325"/>
        <a:ext cx="10459036" cy="792929"/>
      </dsp:txXfrm>
    </dsp:sp>
    <dsp:sp modelId="{84DC214C-F67F-4E4B-86F7-4CA9CA9449F6}">
      <dsp:nvSpPr>
        <dsp:cNvPr id="0" name=""/>
        <dsp:cNvSpPr/>
      </dsp:nvSpPr>
      <dsp:spPr>
        <a:xfrm>
          <a:off x="0" y="795254"/>
          <a:ext cx="10459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3288A-F7E0-4DCE-94B3-5162D70F94AB}">
      <dsp:nvSpPr>
        <dsp:cNvPr id="0" name=""/>
        <dsp:cNvSpPr/>
      </dsp:nvSpPr>
      <dsp:spPr>
        <a:xfrm>
          <a:off x="0" y="795254"/>
          <a:ext cx="10459036" cy="79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Ms. Yaeger  	</a:t>
          </a:r>
          <a:r>
            <a:rPr lang="en-US" sz="1900" b="1" kern="1200" dirty="0">
              <a:hlinkClick xmlns:r="http://schemas.openxmlformats.org/officeDocument/2006/relationships" r:id="rId2"/>
            </a:rPr>
            <a:t>Madison.Yaeger@osceolaschools.net</a:t>
          </a:r>
          <a:r>
            <a:rPr lang="en-US" sz="1900" b="1" kern="1200" dirty="0"/>
            <a:t>		EH-LT</a:t>
          </a:r>
          <a:endParaRPr lang="en-US" sz="1900" kern="1200" dirty="0"/>
        </a:p>
      </dsp:txBody>
      <dsp:txXfrm>
        <a:off x="0" y="795254"/>
        <a:ext cx="10459036" cy="792929"/>
      </dsp:txXfrm>
    </dsp:sp>
    <dsp:sp modelId="{B82EA2FD-5F93-4F07-9F3E-0A24539BA45C}">
      <dsp:nvSpPr>
        <dsp:cNvPr id="0" name=""/>
        <dsp:cNvSpPr/>
      </dsp:nvSpPr>
      <dsp:spPr>
        <a:xfrm>
          <a:off x="0" y="1588184"/>
          <a:ext cx="10459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B49BF-2022-432D-97B8-B5BF6EBE3907}">
      <dsp:nvSpPr>
        <dsp:cNvPr id="0" name=""/>
        <dsp:cNvSpPr/>
      </dsp:nvSpPr>
      <dsp:spPr>
        <a:xfrm>
          <a:off x="0" y="1588184"/>
          <a:ext cx="10459036" cy="79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Mrs. </a:t>
          </a:r>
          <a:r>
            <a:rPr lang="en-US" sz="1900" b="1" kern="1200" dirty="0" err="1"/>
            <a:t>Hetherly</a:t>
          </a:r>
          <a:r>
            <a:rPr lang="en-US" sz="1900" b="1" kern="1200" dirty="0"/>
            <a:t>	</a:t>
          </a:r>
          <a:r>
            <a:rPr lang="en-US" sz="1900" b="1" kern="1200" dirty="0">
              <a:hlinkClick xmlns:r="http://schemas.openxmlformats.org/officeDocument/2006/relationships" r:id="rId3"/>
            </a:rPr>
            <a:t>Deana.Hetherly@osceolaschools.net</a:t>
          </a:r>
          <a:r>
            <a:rPr lang="en-US" sz="1900" b="1" kern="1200" dirty="0"/>
            <a:t>		LU-ROC</a:t>
          </a:r>
          <a:endParaRPr lang="en-US" sz="1900" kern="1200" dirty="0"/>
        </a:p>
      </dsp:txBody>
      <dsp:txXfrm>
        <a:off x="0" y="1588184"/>
        <a:ext cx="10459036" cy="792929"/>
      </dsp:txXfrm>
    </dsp:sp>
    <dsp:sp modelId="{0EA462BD-CB27-4148-860F-51279C7BFA2F}">
      <dsp:nvSpPr>
        <dsp:cNvPr id="0" name=""/>
        <dsp:cNvSpPr/>
      </dsp:nvSpPr>
      <dsp:spPr>
        <a:xfrm>
          <a:off x="0" y="2381114"/>
          <a:ext cx="10459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0F76C-D794-40F9-B898-DC00186E6818}">
      <dsp:nvSpPr>
        <dsp:cNvPr id="0" name=""/>
        <dsp:cNvSpPr/>
      </dsp:nvSpPr>
      <dsp:spPr>
        <a:xfrm>
          <a:off x="0" y="2381114"/>
          <a:ext cx="10459036" cy="79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Mrs. Merced (Carrasquillo)  </a:t>
          </a:r>
          <a:r>
            <a:rPr lang="en-US" sz="1900" b="1" kern="1200" dirty="0">
              <a:hlinkClick xmlns:r="http://schemas.openxmlformats.org/officeDocument/2006/relationships" r:id="rId4"/>
            </a:rPr>
            <a:t>Angelina.Merced@osceolaschools.net</a:t>
          </a:r>
          <a:r>
            <a:rPr lang="en-US" sz="1900" b="1" kern="1200" dirty="0"/>
            <a:t>	ROD-Z</a:t>
          </a:r>
          <a:endParaRPr lang="en-US" sz="1900" kern="1200" dirty="0"/>
        </a:p>
      </dsp:txBody>
      <dsp:txXfrm>
        <a:off x="0" y="2381114"/>
        <a:ext cx="10459036" cy="792929"/>
      </dsp:txXfrm>
    </dsp:sp>
    <dsp:sp modelId="{9AEB0218-16C7-46EB-8C89-C44F7CF54D4C}">
      <dsp:nvSpPr>
        <dsp:cNvPr id="0" name=""/>
        <dsp:cNvSpPr/>
      </dsp:nvSpPr>
      <dsp:spPr>
        <a:xfrm>
          <a:off x="0" y="3174043"/>
          <a:ext cx="10459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E43D5-7BB6-413C-A857-A55841D0ADC3}">
      <dsp:nvSpPr>
        <dsp:cNvPr id="0" name=""/>
        <dsp:cNvSpPr/>
      </dsp:nvSpPr>
      <dsp:spPr>
        <a:xfrm>
          <a:off x="0" y="3174043"/>
          <a:ext cx="10459036" cy="79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Mrs. Barton	</a:t>
          </a:r>
          <a:r>
            <a:rPr lang="en-US" sz="1900" b="1" kern="1200" dirty="0">
              <a:hlinkClick xmlns:r="http://schemas.openxmlformats.org/officeDocument/2006/relationships" r:id="rId5"/>
            </a:rPr>
            <a:t>Cathy.Barton@osceolaschools.net</a:t>
          </a:r>
          <a:r>
            <a:rPr lang="en-US" sz="1900" b="1" kern="1200" dirty="0"/>
            <a:t>		College/Career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Mrs. </a:t>
          </a:r>
          <a:r>
            <a:rPr lang="en-US" sz="1900" b="1" kern="1200" dirty="0" err="1"/>
            <a:t>Tattoli</a:t>
          </a:r>
          <a:r>
            <a:rPr lang="en-US" sz="1900" b="1" kern="1200" dirty="0"/>
            <a:t>	</a:t>
          </a:r>
          <a:r>
            <a:rPr lang="en-US" sz="1900" b="1" kern="1200" dirty="0">
              <a:hlinkClick xmlns:r="http://schemas.openxmlformats.org/officeDocument/2006/relationships" r:id="rId6"/>
            </a:rPr>
            <a:t>Amanda.Tattoli@osceolaschools.net</a:t>
          </a:r>
          <a:r>
            <a:rPr lang="en-US" sz="1900" b="1" kern="1200" dirty="0"/>
            <a:t>		Valencia Coach</a:t>
          </a:r>
          <a:endParaRPr lang="en-US" sz="1900" kern="1200" dirty="0"/>
        </a:p>
      </dsp:txBody>
      <dsp:txXfrm>
        <a:off x="0" y="3174043"/>
        <a:ext cx="10459036" cy="792929"/>
      </dsp:txXfrm>
    </dsp:sp>
    <dsp:sp modelId="{65792346-4ED2-4DEC-B4F4-EAE4A75BE2EA}">
      <dsp:nvSpPr>
        <dsp:cNvPr id="0" name=""/>
        <dsp:cNvSpPr/>
      </dsp:nvSpPr>
      <dsp:spPr>
        <a:xfrm>
          <a:off x="0" y="3966973"/>
          <a:ext cx="104590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2CB4F-46FA-4446-8596-C551CF51D771}">
      <dsp:nvSpPr>
        <dsp:cNvPr id="0" name=""/>
        <dsp:cNvSpPr/>
      </dsp:nvSpPr>
      <dsp:spPr>
        <a:xfrm>
          <a:off x="0" y="3966973"/>
          <a:ext cx="10459036" cy="792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1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Ms. Smith	</a:t>
          </a:r>
          <a:r>
            <a:rPr lang="en-US" sz="1900" b="1" kern="1200" dirty="0">
              <a:hlinkClick xmlns:r="http://schemas.openxmlformats.org/officeDocument/2006/relationships" r:id="rId7"/>
            </a:rPr>
            <a:t>LaKaysia.Smith@osceolaschools.net</a:t>
          </a:r>
          <a:r>
            <a:rPr lang="en-US" sz="1900" b="1" kern="1200" dirty="0"/>
            <a:t>		Social Worker</a:t>
          </a:r>
        </a:p>
      </dsp:txBody>
      <dsp:txXfrm>
        <a:off x="0" y="3966973"/>
        <a:ext cx="10459036" cy="792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750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1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155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15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27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79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9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93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28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BDAA4-1173-4A23-9E52-49AE6AB33EF9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629DD-0406-4E9A-A331-1EE9E7AE6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2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02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538EBC2-0B11-4732-8715-799409C4A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5D388-339B-4C1B-BEEF-1AB23BC3C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/>
          </a:bodyPr>
          <a:lstStyle/>
          <a:p>
            <a:pPr algn="l"/>
            <a:r>
              <a:rPr lang="en-US" sz="56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Harmony High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3530E-7653-442D-AA54-99DEC2104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43" y="3699803"/>
            <a:ext cx="5309119" cy="2119972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FFFFFF"/>
              </a:solidFill>
              <a:latin typeface="Bernard MT Condensed" panose="02050806060905020404" pitchFamily="18" charset="0"/>
            </a:endParaRPr>
          </a:p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2021-2022 Senior Parent Night Presentation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D31D39-C300-4ADF-9F1B-F3AE8D9D2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r="2" b="2"/>
          <a:stretch/>
        </p:blipFill>
        <p:spPr>
          <a:xfrm>
            <a:off x="7654411" y="2393604"/>
            <a:ext cx="4038624" cy="3890439"/>
          </a:xfrm>
          <a:prstGeom prst="rect">
            <a:avLst/>
          </a:prstGeom>
        </p:spPr>
      </p:pic>
      <p:sp>
        <p:nvSpPr>
          <p:cNvPr id="4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20768" y="229592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9518" y="275600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003" y="634483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4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1BA55-051F-45C4-9951-D26C48126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sz="4100" dirty="0">
                <a:latin typeface="Bookman Old Style" panose="02050604050505020204" pitchFamily="18" charset="0"/>
              </a:rPr>
              <a:t>College Application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13993-16DD-498B-9FBE-84E32F741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882" y="2324911"/>
            <a:ext cx="9348280" cy="3560324"/>
          </a:xfrm>
        </p:spPr>
        <p:txBody>
          <a:bodyPr anchor="t">
            <a:normAutofit/>
          </a:bodyPr>
          <a:lstStyle/>
          <a:p>
            <a:r>
              <a:rPr lang="en-US" sz="2400" dirty="0">
                <a:latin typeface="Bookman Old Style" panose="02050604050505020204" pitchFamily="18" charset="0"/>
              </a:rPr>
              <a:t>4-Year Universities – Nov. 1st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Merit Scholarship $ 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Fall Term Seats Fill Quickly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Everyone Applies First Time in College Freshman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Regular Decision, Early Action, Early Decision, Rolling</a:t>
            </a:r>
          </a:p>
          <a:p>
            <a:pPr marL="914400" lvl="2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r>
              <a:rPr lang="en-US" sz="2400" dirty="0">
                <a:latin typeface="Bookman Old Style"/>
              </a:rPr>
              <a:t>2-Year and Technical Colleges – Jan. 1</a:t>
            </a:r>
            <a:r>
              <a:rPr lang="en-US" sz="2400" baseline="30000" dirty="0">
                <a:latin typeface="Bookman Old Style"/>
              </a:rPr>
              <a:t>st</a:t>
            </a:r>
            <a:r>
              <a:rPr lang="en-US" sz="2400" dirty="0">
                <a:latin typeface="Bookman Old Style"/>
              </a:rPr>
              <a:t> </a:t>
            </a:r>
          </a:p>
          <a:p>
            <a:pPr lvl="1"/>
            <a:r>
              <a:rPr lang="en-US" dirty="0">
                <a:latin typeface="Bookman Old Style" panose="02050604050505020204" pitchFamily="18" charset="0"/>
              </a:rPr>
              <a:t>Allows Time to Submit Required Documents</a:t>
            </a:r>
          </a:p>
        </p:txBody>
      </p:sp>
    </p:spTree>
    <p:extLst>
      <p:ext uri="{BB962C8B-B14F-4D97-AF65-F5344CB8AC3E}">
        <p14:creationId xmlns:p14="http://schemas.microsoft.com/office/powerpoint/2010/main" val="2988732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52A5A4-1710-411F-BDE9-E2D00318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537" y="874142"/>
            <a:ext cx="8544921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sz="4100" dirty="0">
                <a:latin typeface="Bookman Old Style" panose="02050604050505020204" pitchFamily="18" charset="0"/>
              </a:rPr>
              <a:t>DE/AA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399E6-4920-486E-A6E4-8352233EE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7" y="2246811"/>
            <a:ext cx="7860863" cy="395369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*If you graduate with AA, you are not a Direct Connect to UCF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*All DE students apply as 1</a:t>
            </a:r>
            <a:r>
              <a:rPr lang="en-US" sz="2400" baseline="30000" dirty="0"/>
              <a:t>st</a:t>
            </a:r>
            <a:r>
              <a:rPr lang="en-US" sz="2400" dirty="0"/>
              <a:t> time Freshman &amp; considered as a Freshman first then as a Transfer student second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*DE continuing at Valencia, must do Change of Major form in Atlas in January to switch from non-degree seeking to degree seeking. You will also need to provide Florida Residency documentation.  </a:t>
            </a:r>
          </a:p>
        </p:txBody>
      </p:sp>
    </p:spTree>
    <p:extLst>
      <p:ext uri="{BB962C8B-B14F-4D97-AF65-F5344CB8AC3E}">
        <p14:creationId xmlns:p14="http://schemas.microsoft.com/office/powerpoint/2010/main" val="3694998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B5DFCDA-694D-4637-8E9B-038575194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952075" cy="6858000"/>
          </a:xfrm>
          <a:custGeom>
            <a:avLst/>
            <a:gdLst>
              <a:gd name="connsiteX0" fmla="*/ 9952075 w 9952075"/>
              <a:gd name="connsiteY0" fmla="*/ 6858000 h 6858000"/>
              <a:gd name="connsiteX1" fmla="*/ 108694 w 9952075"/>
              <a:gd name="connsiteY1" fmla="*/ 6858000 h 6858000"/>
              <a:gd name="connsiteX2" fmla="*/ 79127 w 9952075"/>
              <a:gd name="connsiteY2" fmla="*/ 6681235 h 6858000"/>
              <a:gd name="connsiteX3" fmla="*/ 0 w 9952075"/>
              <a:gd name="connsiteY3" fmla="*/ 5565888 h 6858000"/>
              <a:gd name="connsiteX4" fmla="*/ 2190696 w 9952075"/>
              <a:gd name="connsiteY4" fmla="*/ 145339 h 6858000"/>
              <a:gd name="connsiteX5" fmla="*/ 2339431 w 9952075"/>
              <a:gd name="connsiteY5" fmla="*/ 0 h 6858000"/>
              <a:gd name="connsiteX6" fmla="*/ 9952075 w 995207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52075" h="6858000">
                <a:moveTo>
                  <a:pt x="9952075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9952075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DB276E-BFF1-43F5-AB90-7ABA4B9A9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9652017" cy="6858000"/>
          </a:xfrm>
          <a:custGeom>
            <a:avLst/>
            <a:gdLst>
              <a:gd name="connsiteX0" fmla="*/ 9652017 w 9652017"/>
              <a:gd name="connsiteY0" fmla="*/ 6858000 h 6858000"/>
              <a:gd name="connsiteX1" fmla="*/ 112827 w 9652017"/>
              <a:gd name="connsiteY1" fmla="*/ 6858000 h 6858000"/>
              <a:gd name="connsiteX2" fmla="*/ 76084 w 9652017"/>
              <a:gd name="connsiteY2" fmla="*/ 6638337 h 6858000"/>
              <a:gd name="connsiteX3" fmla="*/ 0 w 9652017"/>
              <a:gd name="connsiteY3" fmla="*/ 5565888 h 6858000"/>
              <a:gd name="connsiteX4" fmla="*/ 2157501 w 9652017"/>
              <a:gd name="connsiteY4" fmla="*/ 301488 h 6858000"/>
              <a:gd name="connsiteX5" fmla="*/ 2472310 w 9652017"/>
              <a:gd name="connsiteY5" fmla="*/ 0 h 6858000"/>
              <a:gd name="connsiteX6" fmla="*/ 9652017 w 9652017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52017" h="6858000">
                <a:moveTo>
                  <a:pt x="9652017" y="6858000"/>
                </a:moveTo>
                <a:lnTo>
                  <a:pt x="112827" y="6858000"/>
                </a:lnTo>
                <a:lnTo>
                  <a:pt x="76084" y="6638337"/>
                </a:lnTo>
                <a:cubicBezTo>
                  <a:pt x="25944" y="6288079"/>
                  <a:pt x="0" y="5930014"/>
                  <a:pt x="0" y="5565888"/>
                </a:cubicBezTo>
                <a:cubicBezTo>
                  <a:pt x="0" y="3514654"/>
                  <a:pt x="823309" y="1655711"/>
                  <a:pt x="2157501" y="301488"/>
                </a:cubicBezTo>
                <a:lnTo>
                  <a:pt x="2472310" y="0"/>
                </a:lnTo>
                <a:lnTo>
                  <a:pt x="9652017" y="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08904-65A0-4204-9AFC-B5B677AC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57694" cy="653777"/>
          </a:xfrm>
        </p:spPr>
        <p:txBody>
          <a:bodyPr anchor="b">
            <a:normAutofit fontScale="90000"/>
          </a:bodyPr>
          <a:lstStyle/>
          <a:p>
            <a:r>
              <a:rPr lang="en-US" u="sng" dirty="0">
                <a:latin typeface="Bookman Old Style" panose="02050604050505020204" pitchFamily="18" charset="0"/>
              </a:rPr>
              <a:t>Military Enlistment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FF949-56D0-4E9C-84F3-612BD184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4" y="1114697"/>
            <a:ext cx="9187543" cy="5553390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Air Force, SSGT Martinez, 321-403-1029</a:t>
            </a:r>
          </a:p>
          <a:p>
            <a:pPr marL="0" indent="0">
              <a:buNone/>
            </a:pPr>
            <a:endParaRPr lang="en-US" dirty="0">
              <a:highlight>
                <a:srgbClr val="C0C0C0"/>
              </a:highligh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Army, SSGT </a:t>
            </a:r>
            <a:r>
              <a:rPr lang="en-US" dirty="0" err="1">
                <a:latin typeface="Bookman Old Style" panose="02050604050505020204" pitchFamily="18" charset="0"/>
              </a:rPr>
              <a:t>Grippin</a:t>
            </a:r>
            <a:r>
              <a:rPr lang="en-US" dirty="0">
                <a:latin typeface="Bookman Old Style" panose="02050604050505020204" pitchFamily="18" charset="0"/>
              </a:rPr>
              <a:t>, 813-785-9086</a:t>
            </a:r>
          </a:p>
          <a:p>
            <a:pPr marL="0" indent="0">
              <a:buNone/>
            </a:pPr>
            <a:endParaRPr lang="en-US" dirty="0">
              <a:highlight>
                <a:srgbClr val="C0C0C0"/>
              </a:highligh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Coast Guard, </a:t>
            </a:r>
          </a:p>
          <a:p>
            <a:pPr marL="0" indent="0">
              <a:buNone/>
            </a:pPr>
            <a:endParaRPr lang="en-US" dirty="0">
              <a:highlight>
                <a:srgbClr val="C0C0C0"/>
              </a:highligh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Marine Corps, SSGT Grimaldi, 321-436-0490</a:t>
            </a:r>
          </a:p>
          <a:p>
            <a:pPr marL="0" indent="0">
              <a:buNone/>
            </a:pPr>
            <a:endParaRPr lang="en-US" dirty="0">
              <a:highlight>
                <a:srgbClr val="C0C0C0"/>
              </a:highligh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National Guard, SSGT Jimenez, 407-271-9669</a:t>
            </a:r>
          </a:p>
          <a:p>
            <a:pPr marL="0" indent="0">
              <a:buNone/>
            </a:pPr>
            <a:endParaRPr lang="en-US" dirty="0">
              <a:highlight>
                <a:srgbClr val="C0C0C0"/>
              </a:highlight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Navy, Petty Officer Gibbs, 407-840-2580  </a:t>
            </a:r>
          </a:p>
        </p:txBody>
      </p:sp>
    </p:spTree>
    <p:extLst>
      <p:ext uri="{BB962C8B-B14F-4D97-AF65-F5344CB8AC3E}">
        <p14:creationId xmlns:p14="http://schemas.microsoft.com/office/powerpoint/2010/main" val="1166945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 dirty="0">
                <a:latin typeface="Bookman Old Style"/>
              </a:rPr>
              <a:t>ASVAB Testing</a:t>
            </a:r>
            <a:endParaRPr lang="en-US" sz="5000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673073"/>
            <a:ext cx="4379045" cy="1623224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latin typeface="Bookman Old Style" panose="02050604050505020204" pitchFamily="18" charset="0"/>
              </a:rPr>
              <a:t>September 30, 2021</a:t>
            </a: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Students register with QR Code</a:t>
            </a: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Free</a:t>
            </a: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Juniors &amp; Seniors Only</a:t>
            </a:r>
          </a:p>
          <a:p>
            <a:pPr algn="l"/>
            <a:endParaRPr lang="en-US" sz="2000" dirty="0">
              <a:latin typeface="Bookman Old Style" panose="02050604050505020204" pitchFamily="18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F54DBEAF-D39C-4244-AF0F-15F879198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6" r="988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028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DB3F9-F9CA-49B8-983E-F90E79328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Bookman Old Style" panose="02050604050505020204" pitchFamily="18" charset="0"/>
              </a:rPr>
              <a:t>Paying For College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CBF2F-8036-419B-ACA9-6ECCF550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0128" y="0"/>
            <a:ext cx="7140071" cy="7265964"/>
          </a:xfrm>
        </p:spPr>
        <p:txBody>
          <a:bodyPr anchor="ctr">
            <a:normAutofit fontScale="62500" lnSpcReduction="20000"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3400" u="sng" dirty="0"/>
              <a:t>Bright Futures</a:t>
            </a:r>
          </a:p>
          <a:p>
            <a:pPr marL="0" indent="0">
              <a:buNone/>
            </a:pPr>
            <a:r>
              <a:rPr lang="en-US" sz="3400" dirty="0"/>
              <a:t>	Application opens Oct. 1</a:t>
            </a:r>
            <a:r>
              <a:rPr lang="en-US" sz="3400" baseline="30000" dirty="0"/>
              <a:t>st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	Do not need to qualify to apply</a:t>
            </a:r>
          </a:p>
          <a:p>
            <a:pPr marL="0" indent="0">
              <a:buNone/>
            </a:pPr>
            <a:r>
              <a:rPr lang="en-US" sz="3400" dirty="0"/>
              <a:t>	Can only be used for schools in Florida</a:t>
            </a:r>
          </a:p>
          <a:p>
            <a:pPr marL="0" indent="0">
              <a:buNone/>
            </a:pPr>
            <a:r>
              <a:rPr lang="en-US" sz="3400" u="sng" dirty="0"/>
              <a:t>FAFSA</a:t>
            </a:r>
          </a:p>
          <a:p>
            <a:pPr marL="0" indent="0">
              <a:buNone/>
            </a:pPr>
            <a:r>
              <a:rPr lang="en-US" sz="3400" dirty="0"/>
              <a:t>	Application for Fall/Spring Term opens Oct. 1</a:t>
            </a:r>
            <a:r>
              <a:rPr lang="en-US" sz="3400" baseline="30000" dirty="0"/>
              <a:t>st</a:t>
            </a:r>
            <a:endParaRPr lang="en-US" sz="3400" dirty="0"/>
          </a:p>
          <a:p>
            <a:pPr marL="0" indent="0">
              <a:buNone/>
            </a:pPr>
            <a:r>
              <a:rPr lang="en-US" sz="3400" dirty="0"/>
              <a:t>	Application for Summer Term 21-22 open now</a:t>
            </a:r>
          </a:p>
          <a:p>
            <a:pPr marL="0" indent="0">
              <a:buNone/>
            </a:pPr>
            <a:r>
              <a:rPr lang="en-US" sz="3400" u="sng" dirty="0"/>
              <a:t>Scholarships</a:t>
            </a:r>
          </a:p>
          <a:p>
            <a:pPr marL="0" indent="0">
              <a:buNone/>
            </a:pPr>
            <a:r>
              <a:rPr lang="en-US" sz="3400" dirty="0"/>
              <a:t>	Local </a:t>
            </a:r>
          </a:p>
          <a:p>
            <a:pPr marL="0" indent="0">
              <a:buNone/>
            </a:pPr>
            <a:r>
              <a:rPr lang="en-US" sz="3400" dirty="0"/>
              <a:t>		Education Foundation opens Nov 1st </a:t>
            </a:r>
          </a:p>
          <a:p>
            <a:pPr marL="0" indent="0">
              <a:buNone/>
            </a:pPr>
            <a:r>
              <a:rPr lang="en-US" sz="3400" dirty="0"/>
              <a:t>		Additional ones in </a:t>
            </a:r>
            <a:r>
              <a:rPr lang="en-US" sz="3400" dirty="0" err="1"/>
              <a:t>Xello</a:t>
            </a:r>
            <a:r>
              <a:rPr lang="en-US" sz="3400" dirty="0"/>
              <a:t>, Sr Teams, Remind</a:t>
            </a:r>
          </a:p>
          <a:p>
            <a:pPr marL="0" indent="0">
              <a:buNone/>
            </a:pPr>
            <a:r>
              <a:rPr lang="en-US" sz="3400" dirty="0"/>
              <a:t>	National </a:t>
            </a:r>
          </a:p>
          <a:p>
            <a:pPr marL="0" indent="0">
              <a:buNone/>
            </a:pPr>
            <a:r>
              <a:rPr lang="en-US" sz="3400" dirty="0"/>
              <a:t>		GoingMerry.com</a:t>
            </a:r>
          </a:p>
          <a:p>
            <a:pPr marL="0" indent="0">
              <a:buNone/>
            </a:pPr>
            <a:r>
              <a:rPr lang="en-US" sz="3400" dirty="0"/>
              <a:t>		Scholarships.com</a:t>
            </a:r>
          </a:p>
          <a:p>
            <a:pPr marL="0" indent="0">
              <a:buNone/>
            </a:pPr>
            <a:r>
              <a:rPr lang="en-US" sz="3400" dirty="0"/>
              <a:t>		College Board Educational Opportunity</a:t>
            </a:r>
          </a:p>
          <a:p>
            <a:pPr marL="0" indent="0">
              <a:buNone/>
            </a:pPr>
            <a:r>
              <a:rPr lang="en-US" sz="3400" dirty="0"/>
              <a:t>		</a:t>
            </a:r>
            <a:r>
              <a:rPr lang="en-US" sz="3400" dirty="0" err="1"/>
              <a:t>Xello</a:t>
            </a:r>
            <a:endParaRPr lang="en-US" sz="34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aseline="30000" dirty="0"/>
              <a:t>	</a:t>
            </a:r>
          </a:p>
          <a:p>
            <a:pPr marL="0" indent="0">
              <a:buNone/>
            </a:pPr>
            <a:r>
              <a:rPr lang="en-US" sz="2200" baseline="30000" dirty="0"/>
              <a:t>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03692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harmonycrestnobg">
            <a:extLst>
              <a:ext uri="{FF2B5EF4-FFF2-40B4-BE49-F238E27FC236}">
                <a16:creationId xmlns:a16="http://schemas.microsoft.com/office/drawing/2014/main" id="{042C7CC1-834B-4506-B868-09A0EA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" y="232610"/>
            <a:ext cx="1235826" cy="13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DBCA1D-DA5E-42CC-8224-ED943ECE1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7760" y="1800809"/>
            <a:ext cx="7868652" cy="4020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59242-D93D-4818-A2F5-52C559D74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83" y="4361159"/>
            <a:ext cx="1959937" cy="1330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A8E25-1125-4D4E-BF68-6BEA357AA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41" y="1952193"/>
            <a:ext cx="1934280" cy="190177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2FFB39A-F1B0-4ABA-8C32-B95723AE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49" y="458423"/>
            <a:ext cx="9986211" cy="12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509513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CF2EFF-0467-49A0-86E6-6DDAC9A41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48" y="644434"/>
            <a:ext cx="4275781" cy="198555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1</a:t>
            </a:r>
            <a:r>
              <a:rPr lang="en-US" baseline="30000" dirty="0">
                <a:latin typeface="Bookman Old Style" panose="02050604050505020204" pitchFamily="18" charset="0"/>
              </a:rPr>
              <a:t>st</a:t>
            </a:r>
            <a:r>
              <a:rPr lang="en-US" dirty="0">
                <a:latin typeface="Bookman Old Style" panose="02050604050505020204" pitchFamily="18" charset="0"/>
              </a:rPr>
              <a:t> Semester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Senior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7BC2F-3B67-4FA8-B2C5-A0615C5C0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6816" y="365124"/>
            <a:ext cx="6055183" cy="649287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Sept. 15</a:t>
            </a:r>
            <a:r>
              <a:rPr lang="en-US" sz="2400" baseline="30000" dirty="0"/>
              <a:t>th</a:t>
            </a:r>
            <a:r>
              <a:rPr lang="en-US" sz="2400" dirty="0"/>
              <a:t> – Spring DE Application opens</a:t>
            </a:r>
          </a:p>
          <a:p>
            <a:pPr marL="0" indent="0">
              <a:buNone/>
            </a:pPr>
            <a:r>
              <a:rPr lang="en-US" sz="2400" dirty="0"/>
              <a:t>Sept. 30</a:t>
            </a:r>
            <a:r>
              <a:rPr lang="en-US" sz="2400" baseline="30000" dirty="0"/>
              <a:t>th</a:t>
            </a:r>
            <a:r>
              <a:rPr lang="en-US" sz="2400" dirty="0"/>
              <a:t> – ASVAB (students sign up with QR Code)</a:t>
            </a:r>
          </a:p>
          <a:p>
            <a:pPr marL="0" indent="0">
              <a:buNone/>
            </a:pPr>
            <a:r>
              <a:rPr lang="en-US" sz="2400" dirty="0"/>
              <a:t>Sept. 27</a:t>
            </a:r>
            <a:r>
              <a:rPr lang="en-US" sz="2400" baseline="30000" dirty="0"/>
              <a:t>th</a:t>
            </a:r>
            <a:r>
              <a:rPr lang="en-US" sz="2400" dirty="0"/>
              <a:t> – Oct. 1</a:t>
            </a:r>
            <a:r>
              <a:rPr lang="en-US" sz="2400" baseline="30000" dirty="0"/>
              <a:t>st</a:t>
            </a:r>
            <a:r>
              <a:rPr lang="en-US" sz="2400" dirty="0"/>
              <a:t> – College Week (themed days)</a:t>
            </a:r>
          </a:p>
          <a:p>
            <a:pPr marL="0" indent="0">
              <a:buNone/>
            </a:pPr>
            <a:r>
              <a:rPr lang="en-US" sz="2400" dirty="0"/>
              <a:t>Oct. 1</a:t>
            </a:r>
            <a:r>
              <a:rPr lang="en-US" sz="2400" baseline="30000" dirty="0"/>
              <a:t>st</a:t>
            </a:r>
            <a:r>
              <a:rPr lang="en-US" sz="2400" dirty="0"/>
              <a:t> – Bright Futures Application &amp; FAFSA opens</a:t>
            </a:r>
          </a:p>
          <a:p>
            <a:pPr marL="0" indent="0">
              <a:buNone/>
            </a:pPr>
            <a:r>
              <a:rPr lang="en-US" sz="2400" dirty="0"/>
              <a:t>Oct. 6</a:t>
            </a:r>
            <a:r>
              <a:rPr lang="en-US" sz="2400" baseline="30000" dirty="0"/>
              <a:t>th</a:t>
            </a:r>
            <a:r>
              <a:rPr lang="en-US" sz="2400" dirty="0"/>
              <a:t> – College/Career Fair 8-1:20 in the Gym</a:t>
            </a:r>
          </a:p>
          <a:p>
            <a:pPr marL="0" indent="0">
              <a:buNone/>
            </a:pPr>
            <a:r>
              <a:rPr lang="en-US" sz="2400" dirty="0"/>
              <a:t>Oct. 13</a:t>
            </a:r>
            <a:r>
              <a:rPr lang="en-US" sz="2400" baseline="30000" dirty="0"/>
              <a:t>th</a:t>
            </a:r>
            <a:r>
              <a:rPr lang="en-US" sz="2400" dirty="0"/>
              <a:t> – Sr School Day SAT</a:t>
            </a:r>
          </a:p>
          <a:p>
            <a:pPr marL="0" indent="0">
              <a:buNone/>
            </a:pPr>
            <a:r>
              <a:rPr lang="en-US" sz="2400" dirty="0"/>
              <a:t>Oct. 15</a:t>
            </a:r>
            <a:r>
              <a:rPr lang="en-US" sz="2400" baseline="30000" dirty="0"/>
              <a:t>th</a:t>
            </a:r>
            <a:r>
              <a:rPr lang="en-US" sz="2400" dirty="0"/>
              <a:t> – DE Application closes</a:t>
            </a:r>
          </a:p>
          <a:p>
            <a:pPr marL="0" indent="0">
              <a:buNone/>
            </a:pPr>
            <a:r>
              <a:rPr lang="en-US" sz="2400" dirty="0"/>
              <a:t>Oct. 20</a:t>
            </a:r>
            <a:r>
              <a:rPr lang="en-US" sz="2400" baseline="30000" dirty="0"/>
              <a:t>th</a:t>
            </a:r>
            <a:r>
              <a:rPr lang="en-US" sz="2400" dirty="0"/>
              <a:t> – Math PERT for DE</a:t>
            </a:r>
          </a:p>
          <a:p>
            <a:pPr marL="0" indent="0">
              <a:buNone/>
            </a:pPr>
            <a:r>
              <a:rPr lang="en-US" sz="2400" dirty="0"/>
              <a:t>Oct. 21</a:t>
            </a:r>
            <a:r>
              <a:rPr lang="en-US" sz="2400" baseline="30000" dirty="0"/>
              <a:t>st</a:t>
            </a:r>
            <a:r>
              <a:rPr lang="en-US" sz="2400" dirty="0"/>
              <a:t> – Reading/Writing PERT for DE</a:t>
            </a:r>
          </a:p>
          <a:p>
            <a:pPr marL="0" indent="0">
              <a:buNone/>
            </a:pPr>
            <a:r>
              <a:rPr lang="en-US" sz="2400" dirty="0"/>
              <a:t>Oct. 22</a:t>
            </a:r>
            <a:r>
              <a:rPr lang="en-US" sz="2400" baseline="30000" dirty="0"/>
              <a:t>nd</a:t>
            </a:r>
            <a:r>
              <a:rPr lang="en-US" sz="2400" dirty="0"/>
              <a:t> – Homecoming Game</a:t>
            </a:r>
          </a:p>
          <a:p>
            <a:pPr marL="0" indent="0">
              <a:buNone/>
            </a:pPr>
            <a:r>
              <a:rPr lang="en-US" sz="2400" dirty="0"/>
              <a:t>Oct. 23</a:t>
            </a:r>
            <a:r>
              <a:rPr lang="en-US" sz="2400" baseline="30000" dirty="0"/>
              <a:t>rd</a:t>
            </a:r>
            <a:r>
              <a:rPr lang="en-US" sz="2400" dirty="0"/>
              <a:t> – Homecoming Dance</a:t>
            </a:r>
          </a:p>
          <a:p>
            <a:pPr marL="0" indent="0">
              <a:buNone/>
            </a:pPr>
            <a:r>
              <a:rPr lang="en-US" sz="2400" dirty="0"/>
              <a:t>Oct. 26</a:t>
            </a:r>
            <a:r>
              <a:rPr lang="en-US" sz="2400" baseline="30000" dirty="0"/>
              <a:t>th</a:t>
            </a:r>
            <a:r>
              <a:rPr lang="en-US" sz="2400" dirty="0"/>
              <a:t> – Cap/Gown Ordering Presentation 3</a:t>
            </a:r>
            <a:r>
              <a:rPr lang="en-US" sz="2400" baseline="30000" dirty="0"/>
              <a:t>rd</a:t>
            </a:r>
            <a:r>
              <a:rPr lang="en-US" sz="2400" dirty="0"/>
              <a:t> Per. In Auditorium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47118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F9857ED-1DEF-4481-AEB4-E7759342AC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457275" cy="6858000"/>
          </a:xfrm>
          <a:custGeom>
            <a:avLst/>
            <a:gdLst>
              <a:gd name="connsiteX0" fmla="*/ 5457275 w 5457275"/>
              <a:gd name="connsiteY0" fmla="*/ 0 h 6858000"/>
              <a:gd name="connsiteX1" fmla="*/ 361354 w 5457275"/>
              <a:gd name="connsiteY1" fmla="*/ 0 h 6858000"/>
              <a:gd name="connsiteX2" fmla="*/ 335637 w 5457275"/>
              <a:gd name="connsiteY2" fmla="*/ 94722 h 6858000"/>
              <a:gd name="connsiteX3" fmla="*/ 690849 w 5457275"/>
              <a:gd name="connsiteY3" fmla="*/ 6842426 h 6858000"/>
              <a:gd name="connsiteX4" fmla="*/ 696735 w 5457275"/>
              <a:gd name="connsiteY4" fmla="*/ 6858000 h 6858000"/>
              <a:gd name="connsiteX5" fmla="*/ 5457275 w 545727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57275" h="6858000">
                <a:moveTo>
                  <a:pt x="5457275" y="0"/>
                </a:moveTo>
                <a:lnTo>
                  <a:pt x="361354" y="0"/>
                </a:lnTo>
                <a:lnTo>
                  <a:pt x="335637" y="94722"/>
                </a:lnTo>
                <a:cubicBezTo>
                  <a:pt x="-226206" y="2374054"/>
                  <a:pt x="-65870" y="4704140"/>
                  <a:pt x="690849" y="6842426"/>
                </a:cubicBezTo>
                <a:lnTo>
                  <a:pt x="696735" y="6858000"/>
                </a:lnTo>
                <a:lnTo>
                  <a:pt x="5457275" y="685800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6E4FBE1-8E8A-42A6-B693-88C8979D8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228693" cy="6858000"/>
          </a:xfrm>
          <a:custGeom>
            <a:avLst/>
            <a:gdLst>
              <a:gd name="connsiteX0" fmla="*/ 5228693 w 5228693"/>
              <a:gd name="connsiteY0" fmla="*/ 0 h 6858000"/>
              <a:gd name="connsiteX1" fmla="*/ 371685 w 5228693"/>
              <a:gd name="connsiteY1" fmla="*/ 1 h 6858000"/>
              <a:gd name="connsiteX2" fmla="*/ 319533 w 5228693"/>
              <a:gd name="connsiteY2" fmla="*/ 193787 h 6858000"/>
              <a:gd name="connsiteX3" fmla="*/ 623642 w 5228693"/>
              <a:gd name="connsiteY3" fmla="*/ 6599363 h 6858000"/>
              <a:gd name="connsiteX4" fmla="*/ 717029 w 5228693"/>
              <a:gd name="connsiteY4" fmla="*/ 6858000 h 6858000"/>
              <a:gd name="connsiteX5" fmla="*/ 5228693 w 522869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28693" h="6858000">
                <a:moveTo>
                  <a:pt x="5228693" y="0"/>
                </a:moveTo>
                <a:lnTo>
                  <a:pt x="371685" y="1"/>
                </a:lnTo>
                <a:lnTo>
                  <a:pt x="319533" y="193787"/>
                </a:lnTo>
                <a:cubicBezTo>
                  <a:pt x="-206622" y="2355719"/>
                  <a:pt x="-67685" y="4563346"/>
                  <a:pt x="623642" y="6599363"/>
                </a:cubicBezTo>
                <a:lnTo>
                  <a:pt x="717029" y="6858000"/>
                </a:lnTo>
                <a:lnTo>
                  <a:pt x="5228693" y="6858000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532C49-9811-4558-BAD9-B2F06149C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82" y="1125415"/>
            <a:ext cx="4072296" cy="3995225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latin typeface="Bookman Old Style" panose="02050604050505020204" pitchFamily="18" charset="0"/>
              </a:rPr>
              <a:t>2</a:t>
            </a:r>
            <a:r>
              <a:rPr lang="en-US" sz="4000" baseline="30000" dirty="0">
                <a:latin typeface="Bookman Old Style" panose="02050604050505020204" pitchFamily="18" charset="0"/>
              </a:rPr>
              <a:t>nd</a:t>
            </a:r>
            <a:r>
              <a:rPr lang="en-US" sz="4000" dirty="0">
                <a:latin typeface="Bookman Old Style" panose="02050604050505020204" pitchFamily="18" charset="0"/>
              </a:rPr>
              <a:t> Semester </a:t>
            </a:r>
            <a:br>
              <a:rPr lang="en-US" sz="4000" dirty="0">
                <a:latin typeface="Bookman Old Style" panose="02050604050505020204" pitchFamily="18" charset="0"/>
              </a:rPr>
            </a:br>
            <a:r>
              <a:rPr lang="en-US" sz="4000" dirty="0">
                <a:latin typeface="Bookman Old Style" panose="02050604050505020204" pitchFamily="18" charset="0"/>
              </a:rPr>
              <a:t>Senior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45FED-077D-439D-9C9C-264CD0E22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7253" y="0"/>
            <a:ext cx="6350465" cy="676072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April 9</a:t>
            </a:r>
            <a:r>
              <a:rPr lang="en-US" baseline="30000" dirty="0"/>
              <a:t>th</a:t>
            </a:r>
            <a:r>
              <a:rPr lang="en-US" dirty="0"/>
              <a:t> – Prom</a:t>
            </a:r>
          </a:p>
          <a:p>
            <a:pPr marL="0" indent="0">
              <a:buNone/>
            </a:pPr>
            <a:r>
              <a:rPr lang="en-US" dirty="0"/>
              <a:t>April – Cap/Gown Distribution</a:t>
            </a:r>
          </a:p>
          <a:p>
            <a:pPr marL="0" indent="0">
              <a:buNone/>
            </a:pPr>
            <a:r>
              <a:rPr lang="en-US" dirty="0"/>
              <a:t>April 29</a:t>
            </a:r>
            <a:r>
              <a:rPr lang="en-US" baseline="30000" dirty="0"/>
              <a:t>th</a:t>
            </a:r>
            <a:r>
              <a:rPr lang="en-US" dirty="0"/>
              <a:t> – Decision Day Celebration </a:t>
            </a:r>
          </a:p>
          <a:p>
            <a:pPr marL="0" indent="0">
              <a:buNone/>
            </a:pPr>
            <a:r>
              <a:rPr lang="en-US" dirty="0"/>
              <a:t>April 30</a:t>
            </a:r>
            <a:r>
              <a:rPr lang="en-US" baseline="30000" dirty="0"/>
              <a:t>th</a:t>
            </a:r>
            <a:r>
              <a:rPr lang="en-US" dirty="0"/>
              <a:t> – Grad Bash at Universal</a:t>
            </a:r>
          </a:p>
          <a:p>
            <a:pPr marL="0" indent="0">
              <a:buNone/>
            </a:pPr>
            <a:r>
              <a:rPr lang="en-US" dirty="0"/>
              <a:t>May – Top 100 College Acceptance District   	 Ceremony</a:t>
            </a:r>
          </a:p>
          <a:p>
            <a:pPr marL="0" indent="0">
              <a:buNone/>
            </a:pPr>
            <a:r>
              <a:rPr lang="en-US" dirty="0"/>
              <a:t>          - Senior Academic Awards Ceremony</a:t>
            </a:r>
          </a:p>
          <a:p>
            <a:pPr marL="0" indent="0">
              <a:buNone/>
            </a:pPr>
            <a:r>
              <a:rPr lang="en-US" dirty="0"/>
              <a:t>          - Graduation</a:t>
            </a:r>
          </a:p>
          <a:p>
            <a:pPr marL="0" indent="0">
              <a:buNone/>
            </a:pPr>
            <a:endParaRPr lang="en-US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24261860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389BF2-6935-470A-BA8F-D76E102F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Bookman Old Style" panose="02050604050505020204" pitchFamily="18" charset="0"/>
              </a:rPr>
              <a:t>Senior Yearbook Deadlines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C4135-02A6-4D06-B2E0-0DC16D37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694" y="77821"/>
            <a:ext cx="6136816" cy="56770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Oct. </a:t>
            </a:r>
            <a:r>
              <a:rPr lang="en-US" sz="2400">
                <a:latin typeface="Bookman Old Style" panose="02050604050505020204" pitchFamily="18" charset="0"/>
              </a:rPr>
              <a:t>15</a:t>
            </a:r>
            <a:r>
              <a:rPr lang="en-US" sz="2400" baseline="30000">
                <a:latin typeface="Bookman Old Style" panose="02050604050505020204" pitchFamily="18" charset="0"/>
              </a:rPr>
              <a:t>th</a:t>
            </a:r>
            <a:r>
              <a:rPr lang="en-US" sz="2400">
                <a:latin typeface="Bookman Old Style" panose="02050604050505020204" pitchFamily="18" charset="0"/>
              </a:rPr>
              <a:t> – </a:t>
            </a:r>
            <a:r>
              <a:rPr lang="en-US" sz="2400" dirty="0">
                <a:latin typeface="Bookman Old Style" panose="02050604050505020204" pitchFamily="18" charset="0"/>
              </a:rPr>
              <a:t>Sr Picture Deadline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Oct. 20</a:t>
            </a:r>
            <a:r>
              <a:rPr lang="en-US" sz="2400" baseline="30000" dirty="0">
                <a:latin typeface="Bookman Old Style" panose="02050604050505020204" pitchFamily="18" charset="0"/>
              </a:rPr>
              <a:t>th</a:t>
            </a:r>
            <a:r>
              <a:rPr lang="en-US" sz="2400" dirty="0">
                <a:latin typeface="Bookman Old Style" panose="02050604050505020204" pitchFamily="18" charset="0"/>
              </a:rPr>
              <a:t> – Sr Baby Pictures email to </a:t>
            </a: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nalani.simon@osceolaschools.net</a:t>
            </a:r>
          </a:p>
          <a:p>
            <a:pPr marL="0" indent="0">
              <a:buNone/>
            </a:pPr>
            <a:endParaRPr lang="en-US" sz="24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Dec. 3</a:t>
            </a:r>
            <a:r>
              <a:rPr lang="en-US" sz="2400" baseline="30000" dirty="0">
                <a:latin typeface="Bookman Old Style" panose="02050604050505020204" pitchFamily="18" charset="0"/>
              </a:rPr>
              <a:t>rd</a:t>
            </a:r>
            <a:r>
              <a:rPr lang="en-US" sz="2400" dirty="0">
                <a:latin typeface="Bookman Old Style" panose="02050604050505020204" pitchFamily="18" charset="0"/>
              </a:rPr>
              <a:t> – Sr Ads can be purchased at</a:t>
            </a:r>
          </a:p>
          <a:p>
            <a:pPr marL="0" indent="0">
              <a:buNone/>
            </a:pPr>
            <a:r>
              <a:rPr lang="en-US" sz="2400" dirty="0">
                <a:latin typeface="Bookman Old Style" panose="02050604050505020204" pitchFamily="18" charset="0"/>
              </a:rPr>
              <a:t>Jostens.com</a:t>
            </a:r>
          </a:p>
        </p:txBody>
      </p:sp>
    </p:spTree>
    <p:extLst>
      <p:ext uri="{BB962C8B-B14F-4D97-AF65-F5344CB8AC3E}">
        <p14:creationId xmlns:p14="http://schemas.microsoft.com/office/powerpoint/2010/main" val="518741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538EBC2-0B11-4732-8715-799409C4A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E3C5560-7A9C-489F-9148-18C5E1D0F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5D388-339B-4C1B-BEEF-1AB23BC3C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043" y="590062"/>
            <a:ext cx="5309140" cy="2838938"/>
          </a:xfrm>
        </p:spPr>
        <p:txBody>
          <a:bodyPr>
            <a:normAutofit/>
          </a:bodyPr>
          <a:lstStyle/>
          <a:p>
            <a:pPr algn="l"/>
            <a:r>
              <a:rPr lang="en-US" sz="8000" dirty="0">
                <a:solidFill>
                  <a:srgbClr val="FFFFFF"/>
                </a:solidFill>
                <a:latin typeface="Bernard MT Condensed" panose="02050806060905020404" pitchFamily="18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33530E-7653-442D-AA54-99DEC2104D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8044" y="3840480"/>
            <a:ext cx="4217846" cy="109740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Bernard MT Condensed" panose="02050806060905020404" pitchFamily="18" charset="0"/>
              </a:rPr>
              <a:t>Have a great school year!!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7D31D39-C300-4ADF-9F1B-F3AE8D9D2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" r="2" b="2"/>
          <a:stretch/>
        </p:blipFill>
        <p:spPr>
          <a:xfrm>
            <a:off x="7654411" y="2393604"/>
            <a:ext cx="4038624" cy="3890439"/>
          </a:xfrm>
          <a:prstGeom prst="rect">
            <a:avLst/>
          </a:prstGeom>
        </p:spPr>
      </p:pic>
      <p:sp>
        <p:nvSpPr>
          <p:cNvPr id="47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20768" y="229592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9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29518" y="275600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1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003" y="6344837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68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D38EE57-B708-47C9-A4A4-E25F09FAB0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A28182-58A5-4DBB-8F64-BD944BCA8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5" name="Freeform 44">
              <a:extLst>
                <a:ext uri="{FF2B5EF4-FFF2-40B4-BE49-F238E27FC236}">
                  <a16:creationId xmlns:a16="http://schemas.microsoft.com/office/drawing/2014/main" id="{E4A9080E-7BA6-45FC-8677-8B9D5F4DAF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5">
              <a:extLst>
                <a:ext uri="{FF2B5EF4-FFF2-40B4-BE49-F238E27FC236}">
                  <a16:creationId xmlns:a16="http://schemas.microsoft.com/office/drawing/2014/main" id="{2163D516-75D4-4DE0-AC27-63719125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6">
              <a:extLst>
                <a:ext uri="{FF2B5EF4-FFF2-40B4-BE49-F238E27FC236}">
                  <a16:creationId xmlns:a16="http://schemas.microsoft.com/office/drawing/2014/main" id="{E74A26A5-C23A-46D4-B0FF-155FB38346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08E0243F-1062-43C6-AD04-130DFF668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C5517B-1B0F-47AA-93A5-367189969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ECF9A0-3FFE-43DF-9E55-BBC072832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Book Antiqua" panose="02040602050305030304" pitchFamily="18" charset="0"/>
              </a:rPr>
              <a:t>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4EB15-3FCA-497F-8343-8550CD5C7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4904" y="2494451"/>
            <a:ext cx="4802404" cy="344915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Book Antiqua" panose="02040602050305030304" pitchFamily="18" charset="0"/>
              </a:rPr>
              <a:t>Principal: Mr. Hickey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Assistant Principal: Dr. Carroll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Assistant Principal: Dr. Harris</a:t>
            </a:r>
          </a:p>
          <a:p>
            <a:r>
              <a:rPr lang="en-US" sz="2400" dirty="0">
                <a:latin typeface="Book Antiqua" panose="02040602050305030304" pitchFamily="18" charset="0"/>
              </a:rPr>
              <a:t>Assistant Principal: Mrs. </a:t>
            </a:r>
            <a:r>
              <a:rPr lang="en-US" sz="2400" dirty="0" err="1">
                <a:latin typeface="Book Antiqua" panose="02040602050305030304" pitchFamily="18" charset="0"/>
              </a:rPr>
              <a:t>Yontz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78714284-4322-4F7E-8E1D-B00E2261BA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892" y="2773311"/>
            <a:ext cx="4802404" cy="300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3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urved stone pathway in a calm lake at sunrise">
            <a:extLst>
              <a:ext uri="{FF2B5EF4-FFF2-40B4-BE49-F238E27FC236}">
                <a16:creationId xmlns:a16="http://schemas.microsoft.com/office/drawing/2014/main" id="{AE25636D-B15F-41B5-9894-8D9F01580A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AAE80A-ACA6-4400-8C43-FE50C2345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  <a:latin typeface="Impact" panose="020B0806030902050204" pitchFamily="34" charset="0"/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60561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harmonycrestnobg">
            <a:extLst>
              <a:ext uri="{FF2B5EF4-FFF2-40B4-BE49-F238E27FC236}">
                <a16:creationId xmlns:a16="http://schemas.microsoft.com/office/drawing/2014/main" id="{042C7CC1-834B-4506-B868-09A0EA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24" y="107887"/>
            <a:ext cx="1235826" cy="13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8CC4C22-CB83-4169-9328-F31F87A8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1" y="420323"/>
            <a:ext cx="9909009" cy="9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GUIDANCE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B5BDCF-4D6C-4575-AB2F-EB45F77F3E5F}"/>
              </a:ext>
            </a:extLst>
          </p:cNvPr>
          <p:cNvSpPr txBox="1"/>
          <p:nvPr/>
        </p:nvSpPr>
        <p:spPr>
          <a:xfrm rot="1660958">
            <a:off x="8540642" y="1058279"/>
            <a:ext cx="3713774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latin typeface="Arial Black"/>
              </a:rPr>
              <a:t>Who do I see?</a:t>
            </a:r>
          </a:p>
        </p:txBody>
      </p:sp>
      <p:graphicFrame>
        <p:nvGraphicFramePr>
          <p:cNvPr id="13" name="TextBox 2">
            <a:extLst>
              <a:ext uri="{FF2B5EF4-FFF2-40B4-BE49-F238E27FC236}">
                <a16:creationId xmlns:a16="http://schemas.microsoft.com/office/drawing/2014/main" id="{633DBE1F-3CD3-4594-9BD3-EBE50472A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171250"/>
              </p:ext>
            </p:extLst>
          </p:nvPr>
        </p:nvGraphicFramePr>
        <p:xfrm>
          <a:off x="895351" y="1438276"/>
          <a:ext cx="10459036" cy="4762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700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harmonycrestnobg">
            <a:extLst>
              <a:ext uri="{FF2B5EF4-FFF2-40B4-BE49-F238E27FC236}">
                <a16:creationId xmlns:a16="http://schemas.microsoft.com/office/drawing/2014/main" id="{042C7CC1-834B-4506-B868-09A0EA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" y="232610"/>
            <a:ext cx="1235826" cy="13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8CC4C22-CB83-4169-9328-F31F87A8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49" y="458423"/>
            <a:ext cx="9986211" cy="12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    Graduation Requirements</a:t>
            </a:r>
            <a:endParaRPr kumimoji="0" lang="en-US" altLang="en-US" sz="7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Ruehl" panose="020E0503060101010101" pitchFamily="34" charset="-79"/>
              <a:ea typeface="+mj-ea"/>
              <a:cs typeface="FrankRuehl" panose="020E0503060101010101" pitchFamily="34" charset="-79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FAC237-6F96-4FB4-9401-2DD1024FC9E5}"/>
              </a:ext>
            </a:extLst>
          </p:cNvPr>
          <p:cNvSpPr txBox="1">
            <a:spLocks/>
          </p:cNvSpPr>
          <p:nvPr/>
        </p:nvSpPr>
        <p:spPr>
          <a:xfrm>
            <a:off x="1271452" y="1947637"/>
            <a:ext cx="9532908" cy="40177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C37FA39-792B-4C08-86EB-194C7A4D1134}"/>
              </a:ext>
            </a:extLst>
          </p:cNvPr>
          <p:cNvSpPr txBox="1">
            <a:spLocks/>
          </p:cNvSpPr>
          <p:nvPr/>
        </p:nvSpPr>
        <p:spPr>
          <a:xfrm>
            <a:off x="-784058" y="3628106"/>
            <a:ext cx="11214100" cy="3700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D1F59B-E3CB-4B5D-A9B8-67EA84EA83C6}"/>
              </a:ext>
            </a:extLst>
          </p:cNvPr>
          <p:cNvSpPr txBox="1"/>
          <p:nvPr/>
        </p:nvSpPr>
        <p:spPr>
          <a:xfrm>
            <a:off x="574766" y="2107474"/>
            <a:ext cx="4693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English</a:t>
            </a:r>
          </a:p>
          <a:p>
            <a:r>
              <a:rPr lang="en-US" dirty="0"/>
              <a:t>4 Math (Algebra 1, Geometry &amp; Higher)</a:t>
            </a:r>
          </a:p>
          <a:p>
            <a:r>
              <a:rPr lang="en-US" dirty="0"/>
              <a:t>3 Science (Biology &amp; 2 others)</a:t>
            </a:r>
          </a:p>
          <a:p>
            <a:r>
              <a:rPr lang="en-US" dirty="0"/>
              <a:t>1 World History</a:t>
            </a:r>
          </a:p>
          <a:p>
            <a:r>
              <a:rPr lang="en-US" dirty="0"/>
              <a:t>1 U.S. History</a:t>
            </a:r>
          </a:p>
          <a:p>
            <a:r>
              <a:rPr lang="en-US" dirty="0"/>
              <a:t>.5 Economics (1 semester)</a:t>
            </a:r>
          </a:p>
          <a:p>
            <a:r>
              <a:rPr lang="en-US" dirty="0"/>
              <a:t>.5 U.S. Government (1 semester)</a:t>
            </a:r>
          </a:p>
          <a:p>
            <a:r>
              <a:rPr lang="en-US" dirty="0"/>
              <a:t>1 PE (Semester of Personal Fitness &amp; PE Elective)</a:t>
            </a:r>
          </a:p>
          <a:p>
            <a:r>
              <a:rPr lang="en-US" dirty="0"/>
              <a:t>1 Fine or Practical Arts Class</a:t>
            </a:r>
          </a:p>
          <a:p>
            <a:r>
              <a:rPr lang="en-US" dirty="0"/>
              <a:t>8 Electives (including 1 Virtual School Class)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45550A-0D40-4E4C-B10A-70208CE61710}"/>
              </a:ext>
            </a:extLst>
          </p:cNvPr>
          <p:cNvSpPr txBox="1"/>
          <p:nvPr/>
        </p:nvSpPr>
        <p:spPr>
          <a:xfrm>
            <a:off x="574766" y="1721823"/>
            <a:ext cx="2786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/>
              <a:t>Credits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F694D-E1EE-496A-AA83-C75B203C77CC}"/>
              </a:ext>
            </a:extLst>
          </p:cNvPr>
          <p:cNvSpPr txBox="1"/>
          <p:nvPr/>
        </p:nvSpPr>
        <p:spPr>
          <a:xfrm>
            <a:off x="5930197" y="1947636"/>
            <a:ext cx="55708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GPA – 2.0 unweighted or higher</a:t>
            </a:r>
          </a:p>
          <a:p>
            <a:endParaRPr lang="en-US" dirty="0"/>
          </a:p>
          <a:p>
            <a:r>
              <a:rPr lang="en-US" b="1" u="sng" dirty="0"/>
              <a:t>Testing</a:t>
            </a:r>
          </a:p>
          <a:p>
            <a:r>
              <a:rPr lang="en-US" dirty="0"/>
              <a:t>Algebra 1 EOC (3 or higher)</a:t>
            </a:r>
          </a:p>
          <a:p>
            <a:r>
              <a:rPr lang="en-US" dirty="0"/>
              <a:t>FSA ELA (3 or higher on 10</a:t>
            </a:r>
            <a:r>
              <a:rPr lang="en-US" baseline="30000" dirty="0"/>
              <a:t>th</a:t>
            </a:r>
            <a:r>
              <a:rPr lang="en-US" dirty="0"/>
              <a:t> grade test)</a:t>
            </a:r>
          </a:p>
          <a:p>
            <a:r>
              <a:rPr lang="en-US" dirty="0"/>
              <a:t>Geometry, Biology &amp; U.S. History EOC (30% of final grade)</a:t>
            </a:r>
          </a:p>
          <a:p>
            <a:endParaRPr lang="en-US" dirty="0"/>
          </a:p>
          <a:p>
            <a:r>
              <a:rPr lang="en-US" b="1" u="sng" dirty="0"/>
              <a:t>Concordant Scores</a:t>
            </a:r>
          </a:p>
          <a:p>
            <a:r>
              <a:rPr lang="en-US" dirty="0"/>
              <a:t>SAT Math 420, PSAT Math 430, ACT Math 16</a:t>
            </a:r>
          </a:p>
          <a:p>
            <a:r>
              <a:rPr lang="en-US" dirty="0"/>
              <a:t>SAT English/Reading 480 or ACT Reading &amp; English Avg 18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1FF134-411B-4CBF-937A-C29B8B296E0E}"/>
              </a:ext>
            </a:extLst>
          </p:cNvPr>
          <p:cNvSpPr txBox="1"/>
          <p:nvPr/>
        </p:nvSpPr>
        <p:spPr>
          <a:xfrm>
            <a:off x="3030583" y="5434149"/>
            <a:ext cx="5207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*Senior Credit Checks Will Begin Oct. 4</a:t>
            </a:r>
            <a:r>
              <a:rPr lang="en-US" sz="2400" baseline="30000" dirty="0"/>
              <a:t>th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2229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harmonycrestnobg">
            <a:extLst>
              <a:ext uri="{FF2B5EF4-FFF2-40B4-BE49-F238E27FC236}">
                <a16:creationId xmlns:a16="http://schemas.microsoft.com/office/drawing/2014/main" id="{042C7CC1-834B-4506-B868-09A0EA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" y="232610"/>
            <a:ext cx="1235826" cy="13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8CC4C22-CB83-4169-9328-F31F87A8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49" y="458423"/>
            <a:ext cx="9986211" cy="12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GUIDANCE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FAC237-6F96-4FB4-9401-2DD1024FC9E5}"/>
              </a:ext>
            </a:extLst>
          </p:cNvPr>
          <p:cNvSpPr txBox="1">
            <a:spLocks/>
          </p:cNvSpPr>
          <p:nvPr/>
        </p:nvSpPr>
        <p:spPr>
          <a:xfrm>
            <a:off x="4543928" y="2250199"/>
            <a:ext cx="4259179" cy="16483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Sign Up for</a:t>
            </a:r>
            <a:b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BA71AC-B5E3-42B3-BF5D-8C2E7E8DB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44" y="2111976"/>
            <a:ext cx="3761558" cy="20850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B5BDCF-4D6C-4575-AB2F-EB45F77F3E5F}"/>
              </a:ext>
            </a:extLst>
          </p:cNvPr>
          <p:cNvSpPr txBox="1"/>
          <p:nvPr/>
        </p:nvSpPr>
        <p:spPr>
          <a:xfrm>
            <a:off x="0" y="1788811"/>
            <a:ext cx="4690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 Black" panose="020B0A04020102020204" pitchFamily="34" charset="0"/>
              </a:rPr>
              <a:t>Need HHS info???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C37FA39-792B-4C08-86EB-194C7A4D1134}"/>
              </a:ext>
            </a:extLst>
          </p:cNvPr>
          <p:cNvSpPr txBox="1">
            <a:spLocks/>
          </p:cNvSpPr>
          <p:nvPr/>
        </p:nvSpPr>
        <p:spPr>
          <a:xfrm>
            <a:off x="-784058" y="3628106"/>
            <a:ext cx="11214100" cy="37004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Freshmen text @</a:t>
            </a:r>
            <a:r>
              <a:rPr lang="en-US" sz="4000" dirty="0">
                <a:latin typeface="Calibri" panose="020F0502020204030204"/>
              </a:rPr>
              <a:t>25harmony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81010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>
                <a:latin typeface="Calibri" panose="020F0502020204030204"/>
              </a:rPr>
              <a:t>Sophomores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text @</a:t>
            </a:r>
            <a:r>
              <a:rPr lang="en-US" sz="4000" dirty="0">
                <a:latin typeface="Calibri" panose="020F0502020204030204"/>
              </a:rPr>
              <a:t>24harmony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81010</a:t>
            </a:r>
            <a:endParaRPr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dirty="0">
                <a:latin typeface="Calibri" panose="020F0502020204030204"/>
              </a:rPr>
              <a:t>Juniors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text @</a:t>
            </a:r>
            <a:r>
              <a:rPr lang="en-US" sz="4000" dirty="0">
                <a:latin typeface="Calibri" panose="020F0502020204030204"/>
              </a:rPr>
              <a:t>23harmony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81010</a:t>
            </a:r>
            <a:endParaRPr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Seniors text @</a:t>
            </a:r>
            <a:r>
              <a:rPr lang="en-US" sz="4000" dirty="0">
                <a:latin typeface="Calibri" panose="020F0502020204030204"/>
              </a:rPr>
              <a:t>harmony22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81010</a:t>
            </a:r>
            <a:endParaRPr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327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 dirty="0">
                <a:latin typeface="Bookman Old Style"/>
              </a:rPr>
              <a:t>Senior School Day SAT</a:t>
            </a:r>
            <a:endParaRPr lang="en-US" sz="5000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en-US" sz="2000" dirty="0">
                <a:latin typeface="Bookman Old Style" panose="02050604050505020204" pitchFamily="18" charset="0"/>
              </a:rPr>
              <a:t>October 13, 2021</a:t>
            </a: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Students registered by district</a:t>
            </a:r>
          </a:p>
          <a:p>
            <a:pPr algn="l"/>
            <a:r>
              <a:rPr lang="en-US" sz="2000" dirty="0">
                <a:latin typeface="Bookman Old Style" panose="02050604050505020204" pitchFamily="18" charset="0"/>
              </a:rPr>
              <a:t>Free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Desks in empty classroom">
            <a:extLst>
              <a:ext uri="{FF2B5EF4-FFF2-40B4-BE49-F238E27FC236}">
                <a16:creationId xmlns:a16="http://schemas.microsoft.com/office/drawing/2014/main" id="{F54DBEAF-D39C-4244-AF0F-15F879198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56" r="988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0640D3-7D24-4B41-9124-51BF994DA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u="sng" dirty="0">
                <a:latin typeface="Bookman Old Style" panose="02050604050505020204" pitchFamily="18" charset="0"/>
              </a:rPr>
              <a:t>College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9387F-1C48-437A-84C9-2BCBC2373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000" dirty="0">
                <a:latin typeface="Bookman Old Style" panose="02050604050505020204" pitchFamily="18" charset="0"/>
              </a:rPr>
              <a:t>Institution Application</a:t>
            </a:r>
          </a:p>
          <a:p>
            <a:pPr lvl="1"/>
            <a:r>
              <a:rPr lang="en-US" sz="2000" dirty="0">
                <a:latin typeface="Bookman Old Style" panose="02050604050505020204" pitchFamily="18" charset="0"/>
              </a:rPr>
              <a:t>Found on Admissions Page of Each Website</a:t>
            </a:r>
          </a:p>
          <a:p>
            <a:pPr marL="914400" lvl="2" indent="0">
              <a:buNone/>
            </a:pPr>
            <a:endParaRPr lang="en-US" dirty="0">
              <a:latin typeface="Bookman Old Style" panose="02050604050505020204" pitchFamily="18" charset="0"/>
            </a:endParaRPr>
          </a:p>
          <a:p>
            <a:r>
              <a:rPr lang="en-US" sz="2000" dirty="0">
                <a:latin typeface="Bookman Old Style" panose="02050604050505020204" pitchFamily="18" charset="0"/>
              </a:rPr>
              <a:t>Common Application</a:t>
            </a:r>
          </a:p>
          <a:p>
            <a:pPr lvl="1"/>
            <a:r>
              <a:rPr lang="en-US" sz="2000" dirty="0">
                <a:latin typeface="Bookman Old Style" panose="02050604050505020204" pitchFamily="18" charset="0"/>
              </a:rPr>
              <a:t>www.commonapp.org</a:t>
            </a:r>
          </a:p>
          <a:p>
            <a:pPr lvl="2"/>
            <a:r>
              <a:rPr lang="en-US" dirty="0">
                <a:latin typeface="Bookman Old Style" panose="02050604050505020204" pitchFamily="18" charset="0"/>
              </a:rPr>
              <a:t>Must Link to </a:t>
            </a:r>
            <a:r>
              <a:rPr lang="en-US" dirty="0" err="1">
                <a:latin typeface="Bookman Old Style" panose="02050604050505020204" pitchFamily="18" charset="0"/>
              </a:rPr>
              <a:t>Xello</a:t>
            </a:r>
            <a:r>
              <a:rPr lang="en-US" dirty="0">
                <a:latin typeface="Bookman Old Style" panose="02050604050505020204" pitchFamily="18" charset="0"/>
              </a:rPr>
              <a:t> (See Mrs. Barton for Help)</a:t>
            </a:r>
          </a:p>
          <a:p>
            <a:r>
              <a:rPr lang="en-US" sz="2000" dirty="0">
                <a:latin typeface="Bookman Old Style" panose="02050604050505020204" pitchFamily="18" charset="0"/>
              </a:rPr>
              <a:t>Coalition</a:t>
            </a:r>
          </a:p>
          <a:p>
            <a:pPr lvl="1"/>
            <a:r>
              <a:rPr lang="en-US" sz="2000" dirty="0">
                <a:latin typeface="Bookman Old Style" panose="02050604050505020204" pitchFamily="18" charset="0"/>
              </a:rPr>
              <a:t>www.coalitionforcollegeaccess.org</a:t>
            </a:r>
          </a:p>
          <a:p>
            <a:pPr marL="914400" lvl="2" indent="0">
              <a:buNone/>
            </a:pPr>
            <a:r>
              <a:rPr lang="en-US" dirty="0"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178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1" descr="harmonycrestnobg">
            <a:extLst>
              <a:ext uri="{FF2B5EF4-FFF2-40B4-BE49-F238E27FC236}">
                <a16:creationId xmlns:a16="http://schemas.microsoft.com/office/drawing/2014/main" id="{042C7CC1-834B-4506-B868-09A0EA9E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74" y="232610"/>
            <a:ext cx="1235826" cy="13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DBCA1D-DA5E-42CC-8224-ED943ECE1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7760" y="1800809"/>
            <a:ext cx="7868652" cy="40205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A59242-D93D-4818-A2F5-52C559D74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83" y="4361159"/>
            <a:ext cx="1959937" cy="1330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8A8E25-1125-4D4E-BF68-6BEA357AAB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41" y="1952193"/>
            <a:ext cx="1934280" cy="1901771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2FFB39A-F1B0-4ABA-8C32-B95723AE3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149" y="458423"/>
            <a:ext cx="9986211" cy="12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7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Ruehl" panose="020E0503060101010101" pitchFamily="34" charset="-79"/>
                <a:ea typeface="+mj-ea"/>
                <a:cs typeface="FrankRuehl" panose="020E0503060101010101" pitchFamily="34" charset="-79"/>
              </a:rPr>
              <a:t>GUIDANCE</a:t>
            </a:r>
          </a:p>
        </p:txBody>
      </p:sp>
    </p:spTree>
    <p:extLst>
      <p:ext uri="{BB962C8B-B14F-4D97-AF65-F5344CB8AC3E}">
        <p14:creationId xmlns:p14="http://schemas.microsoft.com/office/powerpoint/2010/main" val="139338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997</TotalTime>
  <Words>867</Words>
  <Application>Microsoft Office PowerPoint</Application>
  <PresentationFormat>Widescreen</PresentationFormat>
  <Paragraphs>150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Black</vt:lpstr>
      <vt:lpstr>Bernard MT Condensed</vt:lpstr>
      <vt:lpstr>Book Antiqua</vt:lpstr>
      <vt:lpstr>Bookman Old Style</vt:lpstr>
      <vt:lpstr>Calibri</vt:lpstr>
      <vt:lpstr>Calibri Light</vt:lpstr>
      <vt:lpstr>FrankRuehl</vt:lpstr>
      <vt:lpstr>Impact</vt:lpstr>
      <vt:lpstr>office theme</vt:lpstr>
      <vt:lpstr>Retrospect</vt:lpstr>
      <vt:lpstr>Harmony High School</vt:lpstr>
      <vt:lpstr>Administration</vt:lpstr>
      <vt:lpstr>Guidance</vt:lpstr>
      <vt:lpstr>PowerPoint Presentation</vt:lpstr>
      <vt:lpstr>PowerPoint Presentation</vt:lpstr>
      <vt:lpstr>PowerPoint Presentation</vt:lpstr>
      <vt:lpstr>Senior School Day SAT</vt:lpstr>
      <vt:lpstr>College Applications</vt:lpstr>
      <vt:lpstr>PowerPoint Presentation</vt:lpstr>
      <vt:lpstr>College Application Deadlines</vt:lpstr>
      <vt:lpstr>DE/AA Reminders</vt:lpstr>
      <vt:lpstr>Military Enlistment</vt:lpstr>
      <vt:lpstr>ASVAB Testing</vt:lpstr>
      <vt:lpstr>Paying For College</vt:lpstr>
      <vt:lpstr>PowerPoint Presentation</vt:lpstr>
      <vt:lpstr>1st Semester Senior Events</vt:lpstr>
      <vt:lpstr>2nd Semester  Senior Events</vt:lpstr>
      <vt:lpstr>Senior Yearbook Deadlines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Barton</dc:creator>
  <cp:lastModifiedBy>Cathy Barton</cp:lastModifiedBy>
  <cp:revision>27</cp:revision>
  <dcterms:created xsi:type="dcterms:W3CDTF">2021-08-14T20:53:19Z</dcterms:created>
  <dcterms:modified xsi:type="dcterms:W3CDTF">2021-09-23T21:23:48Z</dcterms:modified>
</cp:coreProperties>
</file>